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Lexend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exend-regular.fntdata"/><Relationship Id="rId8" Type="http://schemas.openxmlformats.org/officeDocument/2006/relationships/font" Target="fonts/Lexe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2.jpg"/><Relationship Id="rId6" Type="http://schemas.openxmlformats.org/officeDocument/2006/relationships/image" Target="../media/image1.png"/><Relationship Id="rId7" Type="http://schemas.openxmlformats.org/officeDocument/2006/relationships/hyperlink" Target="https://www.sandiego.edu/ugresearch/students/creative-collaboration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846475" y="129375"/>
            <a:ext cx="4953600" cy="99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latin typeface="Lexend"/>
                <a:ea typeface="Lexend"/>
                <a:cs typeface="Lexend"/>
                <a:sym typeface="Lexend"/>
              </a:rPr>
              <a:t>Creative Collaborations Showcase 2025</a:t>
            </a:r>
            <a:endParaRPr b="1" sz="26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759175" y="1119675"/>
            <a:ext cx="5128200" cy="99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Tuesday, April 8, 2025 and Thursday, April 10, 2025</a:t>
            </a:r>
            <a:endParaRPr b="1"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12:15 - 1:15 pm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Learning Commons Town Square</a:t>
            </a:r>
            <a:endParaRPr sz="1600"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0" l="7752" r="2617" t="0"/>
          <a:stretch/>
        </p:blipFill>
        <p:spPr>
          <a:xfrm>
            <a:off x="0" y="0"/>
            <a:ext cx="3458550" cy="2571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0" l="2868" r="7502" t="0"/>
          <a:stretch/>
        </p:blipFill>
        <p:spPr>
          <a:xfrm>
            <a:off x="0" y="2571750"/>
            <a:ext cx="3458550" cy="2571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58928" y="4047826"/>
            <a:ext cx="1376497" cy="9903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846475" y="2043250"/>
            <a:ext cx="4953600" cy="67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Slides/Abstract Submission Dates:</a:t>
            </a:r>
            <a:endParaRPr b="1"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February 19 - March 19</a:t>
            </a:r>
            <a:endParaRPr sz="1600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846475" y="2751325"/>
            <a:ext cx="4953600" cy="67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Presentation Workshop Dates:</a:t>
            </a:r>
            <a:endParaRPr b="1"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February 27 and March 4</a:t>
            </a:r>
            <a:endParaRPr sz="1600"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55200" y="3901975"/>
            <a:ext cx="1136149" cy="113614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>
            <p:ph idx="1" type="subTitle"/>
          </p:nvPr>
        </p:nvSpPr>
        <p:spPr>
          <a:xfrm>
            <a:off x="3674575" y="3459400"/>
            <a:ext cx="5297400" cy="45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 u="sng">
                <a:solidFill>
                  <a:srgbClr val="1155CC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https://www.sandiego.edu/ugresearch/students/creative-collaborations.php</a:t>
            </a:r>
            <a:endParaRPr i="1" sz="1200">
              <a:solidFill>
                <a:srgbClr val="1155CC"/>
              </a:solidFill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3458550" y="0"/>
            <a:ext cx="216000" cy="5143500"/>
          </a:xfrm>
          <a:prstGeom prst="rect">
            <a:avLst/>
          </a:prstGeom>
          <a:solidFill>
            <a:srgbClr val="1C458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