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601200" cy="7315200"/>
  <p:notesSz cx="6858000" cy="9144000"/>
  <p:defaultTextStyle>
    <a:defPPr>
      <a:defRPr lang="en-US"/>
    </a:defPPr>
    <a:lvl1pPr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82600" indent="-25400"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65200" indent="-50800"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449388" indent="-77788"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931988" indent="-103188"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2"/>
  </p:normalViewPr>
  <p:slideViewPr>
    <p:cSldViewPr snapToGrid="0" snapToObjects="1">
      <p:cViewPr varScale="1">
        <p:scale>
          <a:sx n="109" d="100"/>
          <a:sy n="109" d="100"/>
        </p:scale>
        <p:origin x="808" y="192"/>
      </p:cViewPr>
      <p:guideLst>
        <p:guide orient="horz" pos="2304"/>
        <p:guide pos="30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F58DD-C457-5940-9276-463C7BDA52C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83306">
              <a:defRPr sz="1200">
                <a:latin typeface="Arial"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797770C9-F755-2345-8D2C-8F08D286367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C2A71E8-A3D4-7540-A35A-5AFEA68802C0}" type="datetime1">
              <a:rPr lang="en-US" altLang="en-US"/>
              <a:pPr/>
              <a:t>10/7/25</a:t>
            </a:fld>
            <a:endParaRPr lang="en-US" altLang="en-US"/>
          </a:p>
        </p:txBody>
      </p:sp>
      <p:sp>
        <p:nvSpPr>
          <p:cNvPr id="4" name="Slide Image Placeholder 3">
            <a:extLst>
              <a:ext uri="{FF2B5EF4-FFF2-40B4-BE49-F238E27FC236}">
                <a16:creationId xmlns:a16="http://schemas.microsoft.com/office/drawing/2014/main" id="{15D0736E-4840-A945-9BDF-FADFA7379B56}"/>
              </a:ext>
            </a:extLst>
          </p:cNvPr>
          <p:cNvSpPr>
            <a:spLocks noGrp="1" noRot="1" noChangeAspect="1"/>
          </p:cNvSpPr>
          <p:nvPr>
            <p:ph type="sldImg" idx="2"/>
          </p:nvPr>
        </p:nvSpPr>
        <p:spPr>
          <a:xfrm>
            <a:off x="1179513" y="685800"/>
            <a:ext cx="449897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DF3770-7FD6-904F-8C68-249A99D8CDD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29A6D80-9096-7548-8F48-7F7EE5428EB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83306">
              <a:defRPr sz="1200">
                <a:latin typeface="Arial" charset="0"/>
                <a:ea typeface="ＭＳ Ｐゴシック" charset="-128"/>
                <a:cs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DDDAA0B7-579D-8E4A-B062-BF98D7AA71A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FB4F82-A3C1-2343-8191-129E371402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82600" rtl="0" eaLnBrk="0" fontAlgn="base" hangingPunct="0">
      <a:spcBef>
        <a:spcPct val="30000"/>
      </a:spcBef>
      <a:spcAft>
        <a:spcPct val="0"/>
      </a:spcAft>
      <a:defRPr sz="1300" kern="1200">
        <a:solidFill>
          <a:schemeClr val="tx1"/>
        </a:solidFill>
        <a:latin typeface="+mn-lt"/>
        <a:ea typeface="ＭＳ Ｐゴシック" charset="-128"/>
        <a:cs typeface="ＭＳ Ｐゴシック" charset="-128"/>
      </a:defRPr>
    </a:lvl1pPr>
    <a:lvl2pPr marL="482600" algn="l" defTabSz="482600" rtl="0" eaLnBrk="0" fontAlgn="base" hangingPunct="0">
      <a:spcBef>
        <a:spcPct val="30000"/>
      </a:spcBef>
      <a:spcAft>
        <a:spcPct val="0"/>
      </a:spcAft>
      <a:defRPr sz="1300" kern="1200">
        <a:solidFill>
          <a:schemeClr val="tx1"/>
        </a:solidFill>
        <a:latin typeface="+mn-lt"/>
        <a:ea typeface="ＭＳ Ｐゴシック" charset="-128"/>
        <a:cs typeface="+mn-cs"/>
      </a:defRPr>
    </a:lvl2pPr>
    <a:lvl3pPr marL="965200" algn="l" defTabSz="482600" rtl="0" eaLnBrk="0" fontAlgn="base" hangingPunct="0">
      <a:spcBef>
        <a:spcPct val="30000"/>
      </a:spcBef>
      <a:spcAft>
        <a:spcPct val="0"/>
      </a:spcAft>
      <a:defRPr sz="1300" kern="1200">
        <a:solidFill>
          <a:schemeClr val="tx1"/>
        </a:solidFill>
        <a:latin typeface="+mn-lt"/>
        <a:ea typeface="ＭＳ Ｐゴシック" charset="-128"/>
        <a:cs typeface="+mn-cs"/>
      </a:defRPr>
    </a:lvl3pPr>
    <a:lvl4pPr marL="1449388" algn="l" defTabSz="482600" rtl="0" eaLnBrk="0" fontAlgn="base" hangingPunct="0">
      <a:spcBef>
        <a:spcPct val="30000"/>
      </a:spcBef>
      <a:spcAft>
        <a:spcPct val="0"/>
      </a:spcAft>
      <a:defRPr sz="1300" kern="1200">
        <a:solidFill>
          <a:schemeClr val="tx1"/>
        </a:solidFill>
        <a:latin typeface="+mn-lt"/>
        <a:ea typeface="ＭＳ Ｐゴシック" charset="-128"/>
        <a:cs typeface="+mn-cs"/>
      </a:defRPr>
    </a:lvl4pPr>
    <a:lvl5pPr marL="1931988" algn="l" defTabSz="482600" rtl="0" eaLnBrk="0" fontAlgn="base" hangingPunct="0">
      <a:spcBef>
        <a:spcPct val="30000"/>
      </a:spcBef>
      <a:spcAft>
        <a:spcPct val="0"/>
      </a:spcAft>
      <a:defRPr sz="1300" kern="1200">
        <a:solidFill>
          <a:schemeClr val="tx1"/>
        </a:solidFill>
        <a:latin typeface="+mn-lt"/>
        <a:ea typeface="ＭＳ Ｐゴシック" charset="-128"/>
        <a:cs typeface="+mn-cs"/>
      </a:defRPr>
    </a:lvl5pPr>
    <a:lvl6pPr marL="2416531" algn="l" defTabSz="483306" rtl="0" eaLnBrk="1" latinLnBrk="0" hangingPunct="1">
      <a:defRPr sz="1300" kern="1200">
        <a:solidFill>
          <a:schemeClr val="tx1"/>
        </a:solidFill>
        <a:latin typeface="+mn-lt"/>
        <a:ea typeface="+mn-ea"/>
        <a:cs typeface="+mn-cs"/>
      </a:defRPr>
    </a:lvl6pPr>
    <a:lvl7pPr marL="2899837" algn="l" defTabSz="483306" rtl="0" eaLnBrk="1" latinLnBrk="0" hangingPunct="1">
      <a:defRPr sz="1300" kern="1200">
        <a:solidFill>
          <a:schemeClr val="tx1"/>
        </a:solidFill>
        <a:latin typeface="+mn-lt"/>
        <a:ea typeface="+mn-ea"/>
        <a:cs typeface="+mn-cs"/>
      </a:defRPr>
    </a:lvl7pPr>
    <a:lvl8pPr marL="3383143" algn="l" defTabSz="483306" rtl="0" eaLnBrk="1" latinLnBrk="0" hangingPunct="1">
      <a:defRPr sz="1300" kern="1200">
        <a:solidFill>
          <a:schemeClr val="tx1"/>
        </a:solidFill>
        <a:latin typeface="+mn-lt"/>
        <a:ea typeface="+mn-ea"/>
        <a:cs typeface="+mn-cs"/>
      </a:defRPr>
    </a:lvl8pPr>
    <a:lvl9pPr marL="3866449" algn="l" defTabSz="48330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5"/>
            <a:ext cx="8161020" cy="1568027"/>
          </a:xfrm>
        </p:spPr>
        <p:txBody>
          <a:bodyPr/>
          <a:lstStyle/>
          <a:p>
            <a:r>
              <a:rPr lang="en-US"/>
              <a:t>Click to edit Master title style</a:t>
            </a:r>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DC2F01-E812-D447-992F-E5553AE02AE0}"/>
              </a:ext>
            </a:extLst>
          </p:cNvPr>
          <p:cNvSpPr>
            <a:spLocks noGrp="1"/>
          </p:cNvSpPr>
          <p:nvPr>
            <p:ph type="dt" sz="half" idx="10"/>
          </p:nvPr>
        </p:nvSpPr>
        <p:spPr/>
        <p:txBody>
          <a:bodyPr/>
          <a:lstStyle>
            <a:lvl1pPr>
              <a:defRPr/>
            </a:lvl1pPr>
          </a:lstStyle>
          <a:p>
            <a:fld id="{09F0813A-7A56-E743-B98E-016545D4222B}" type="datetime1">
              <a:rPr lang="en-US" altLang="en-US"/>
              <a:pPr/>
              <a:t>10/7/25</a:t>
            </a:fld>
            <a:endParaRPr lang="en-US" altLang="en-US"/>
          </a:p>
        </p:txBody>
      </p:sp>
      <p:sp>
        <p:nvSpPr>
          <p:cNvPr id="5" name="Footer Placeholder 4">
            <a:extLst>
              <a:ext uri="{FF2B5EF4-FFF2-40B4-BE49-F238E27FC236}">
                <a16:creationId xmlns:a16="http://schemas.microsoft.com/office/drawing/2014/main" id="{4C6BBE2F-A17F-994D-9070-D112361B5F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E7050F-31D3-5F42-87A5-9113D39A51C1}"/>
              </a:ext>
            </a:extLst>
          </p:cNvPr>
          <p:cNvSpPr>
            <a:spLocks noGrp="1"/>
          </p:cNvSpPr>
          <p:nvPr>
            <p:ph type="sldNum" sz="quarter" idx="12"/>
          </p:nvPr>
        </p:nvSpPr>
        <p:spPr/>
        <p:txBody>
          <a:bodyPr/>
          <a:lstStyle>
            <a:lvl1pPr>
              <a:defRPr/>
            </a:lvl1pPr>
          </a:lstStyle>
          <a:p>
            <a:fld id="{795F5222-87F0-8D41-BE11-D51127842924}" type="slidenum">
              <a:rPr lang="en-US" altLang="en-US"/>
              <a:pPr/>
              <a:t>‹#›</a:t>
            </a:fld>
            <a:endParaRPr lang="en-US" altLang="en-US"/>
          </a:p>
        </p:txBody>
      </p:sp>
    </p:spTree>
    <p:extLst>
      <p:ext uri="{BB962C8B-B14F-4D97-AF65-F5344CB8AC3E}">
        <p14:creationId xmlns:p14="http://schemas.microsoft.com/office/powerpoint/2010/main" val="33232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4A56F-082D-9B40-BE68-41C54DB9276B}"/>
              </a:ext>
            </a:extLst>
          </p:cNvPr>
          <p:cNvSpPr>
            <a:spLocks noGrp="1"/>
          </p:cNvSpPr>
          <p:nvPr>
            <p:ph type="dt" sz="half" idx="10"/>
          </p:nvPr>
        </p:nvSpPr>
        <p:spPr/>
        <p:txBody>
          <a:bodyPr/>
          <a:lstStyle>
            <a:lvl1pPr>
              <a:defRPr/>
            </a:lvl1pPr>
          </a:lstStyle>
          <a:p>
            <a:fld id="{4D82ABFD-9070-EF4F-B2DC-729A3B3D34AF}" type="datetime1">
              <a:rPr lang="en-US" altLang="en-US"/>
              <a:pPr/>
              <a:t>10/7/25</a:t>
            </a:fld>
            <a:endParaRPr lang="en-US" altLang="en-US"/>
          </a:p>
        </p:txBody>
      </p:sp>
      <p:sp>
        <p:nvSpPr>
          <p:cNvPr id="5" name="Footer Placeholder 4">
            <a:extLst>
              <a:ext uri="{FF2B5EF4-FFF2-40B4-BE49-F238E27FC236}">
                <a16:creationId xmlns:a16="http://schemas.microsoft.com/office/drawing/2014/main" id="{1880287B-8A33-EA43-9FEC-A065A0F02A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9B4992-A06D-A740-AD38-DD775758C267}"/>
              </a:ext>
            </a:extLst>
          </p:cNvPr>
          <p:cNvSpPr>
            <a:spLocks noGrp="1"/>
          </p:cNvSpPr>
          <p:nvPr>
            <p:ph type="sldNum" sz="quarter" idx="12"/>
          </p:nvPr>
        </p:nvSpPr>
        <p:spPr/>
        <p:txBody>
          <a:bodyPr/>
          <a:lstStyle>
            <a:lvl1pPr>
              <a:defRPr/>
            </a:lvl1pPr>
          </a:lstStyle>
          <a:p>
            <a:fld id="{EDB88280-0DB6-3C44-8364-9BE82A8B02E1}" type="slidenum">
              <a:rPr lang="en-US" altLang="en-US"/>
              <a:pPr/>
              <a:t>‹#›</a:t>
            </a:fld>
            <a:endParaRPr lang="en-US" altLang="en-US"/>
          </a:p>
        </p:txBody>
      </p:sp>
    </p:spTree>
    <p:extLst>
      <p:ext uri="{BB962C8B-B14F-4D97-AF65-F5344CB8AC3E}">
        <p14:creationId xmlns:p14="http://schemas.microsoft.com/office/powerpoint/2010/main" val="314801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0652" y="391162"/>
            <a:ext cx="1620204" cy="83210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046" y="391162"/>
            <a:ext cx="4700589" cy="8321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C5FD9-B9B3-FC4A-9FCC-4C0A3E21F37B}"/>
              </a:ext>
            </a:extLst>
          </p:cNvPr>
          <p:cNvSpPr>
            <a:spLocks noGrp="1"/>
          </p:cNvSpPr>
          <p:nvPr>
            <p:ph type="dt" sz="half" idx="10"/>
          </p:nvPr>
        </p:nvSpPr>
        <p:spPr/>
        <p:txBody>
          <a:bodyPr/>
          <a:lstStyle>
            <a:lvl1pPr>
              <a:defRPr/>
            </a:lvl1pPr>
          </a:lstStyle>
          <a:p>
            <a:fld id="{E1848EFA-8A0A-DC42-8890-02E294EEEC79}" type="datetime1">
              <a:rPr lang="en-US" altLang="en-US"/>
              <a:pPr/>
              <a:t>10/7/25</a:t>
            </a:fld>
            <a:endParaRPr lang="en-US" altLang="en-US"/>
          </a:p>
        </p:txBody>
      </p:sp>
      <p:sp>
        <p:nvSpPr>
          <p:cNvPr id="5" name="Footer Placeholder 4">
            <a:extLst>
              <a:ext uri="{FF2B5EF4-FFF2-40B4-BE49-F238E27FC236}">
                <a16:creationId xmlns:a16="http://schemas.microsoft.com/office/drawing/2014/main" id="{A726882A-4922-184D-8178-AABDE73D0D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5504B-1715-884D-894E-0BF7F0B9777B}"/>
              </a:ext>
            </a:extLst>
          </p:cNvPr>
          <p:cNvSpPr>
            <a:spLocks noGrp="1"/>
          </p:cNvSpPr>
          <p:nvPr>
            <p:ph type="sldNum" sz="quarter" idx="12"/>
          </p:nvPr>
        </p:nvSpPr>
        <p:spPr/>
        <p:txBody>
          <a:bodyPr/>
          <a:lstStyle>
            <a:lvl1pPr>
              <a:defRPr/>
            </a:lvl1pPr>
          </a:lstStyle>
          <a:p>
            <a:fld id="{EBB41410-A386-DB4E-8AB4-E5D348510971}" type="slidenum">
              <a:rPr lang="en-US" altLang="en-US"/>
              <a:pPr/>
              <a:t>‹#›</a:t>
            </a:fld>
            <a:endParaRPr lang="en-US" altLang="en-US"/>
          </a:p>
        </p:txBody>
      </p:sp>
    </p:spTree>
    <p:extLst>
      <p:ext uri="{BB962C8B-B14F-4D97-AF65-F5344CB8AC3E}">
        <p14:creationId xmlns:p14="http://schemas.microsoft.com/office/powerpoint/2010/main" val="361315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7955D-162A-7241-821C-B8AD62EC1826}"/>
              </a:ext>
            </a:extLst>
          </p:cNvPr>
          <p:cNvSpPr>
            <a:spLocks noGrp="1"/>
          </p:cNvSpPr>
          <p:nvPr>
            <p:ph type="dt" sz="half" idx="10"/>
          </p:nvPr>
        </p:nvSpPr>
        <p:spPr/>
        <p:txBody>
          <a:bodyPr/>
          <a:lstStyle>
            <a:lvl1pPr>
              <a:defRPr/>
            </a:lvl1pPr>
          </a:lstStyle>
          <a:p>
            <a:fld id="{92457BFB-12B5-6B40-BDC6-09A6A36772D5}" type="datetime1">
              <a:rPr lang="en-US" altLang="en-US"/>
              <a:pPr/>
              <a:t>10/7/25</a:t>
            </a:fld>
            <a:endParaRPr lang="en-US" altLang="en-US"/>
          </a:p>
        </p:txBody>
      </p:sp>
      <p:sp>
        <p:nvSpPr>
          <p:cNvPr id="5" name="Footer Placeholder 4">
            <a:extLst>
              <a:ext uri="{FF2B5EF4-FFF2-40B4-BE49-F238E27FC236}">
                <a16:creationId xmlns:a16="http://schemas.microsoft.com/office/drawing/2014/main" id="{1EEB6586-D4A1-4C4E-9432-2AD6C93679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558BAE-E843-E546-836E-3C67F8566919}"/>
              </a:ext>
            </a:extLst>
          </p:cNvPr>
          <p:cNvSpPr>
            <a:spLocks noGrp="1"/>
          </p:cNvSpPr>
          <p:nvPr>
            <p:ph type="sldNum" sz="quarter" idx="12"/>
          </p:nvPr>
        </p:nvSpPr>
        <p:spPr/>
        <p:txBody>
          <a:bodyPr/>
          <a:lstStyle>
            <a:lvl1pPr>
              <a:defRPr/>
            </a:lvl1pPr>
          </a:lstStyle>
          <a:p>
            <a:fld id="{2C380316-9D5B-4141-9DA2-C4EC79E23C2E}" type="slidenum">
              <a:rPr lang="en-US" altLang="en-US"/>
              <a:pPr/>
              <a:t>‹#›</a:t>
            </a:fld>
            <a:endParaRPr lang="en-US" altLang="en-US"/>
          </a:p>
        </p:txBody>
      </p:sp>
    </p:spTree>
    <p:extLst>
      <p:ext uri="{BB962C8B-B14F-4D97-AF65-F5344CB8AC3E}">
        <p14:creationId xmlns:p14="http://schemas.microsoft.com/office/powerpoint/2010/main" val="171374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4"/>
            <a:ext cx="8161020" cy="1452880"/>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758429" y="3100496"/>
            <a:ext cx="8161020" cy="1600199"/>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A8298-E662-D148-943E-7399D0B46FDD}"/>
              </a:ext>
            </a:extLst>
          </p:cNvPr>
          <p:cNvSpPr>
            <a:spLocks noGrp="1"/>
          </p:cNvSpPr>
          <p:nvPr>
            <p:ph type="dt" sz="half" idx="10"/>
          </p:nvPr>
        </p:nvSpPr>
        <p:spPr/>
        <p:txBody>
          <a:bodyPr/>
          <a:lstStyle>
            <a:lvl1pPr>
              <a:defRPr/>
            </a:lvl1pPr>
          </a:lstStyle>
          <a:p>
            <a:fld id="{087B2D98-3812-9C43-9FE1-B4F01BE2E478}" type="datetime1">
              <a:rPr lang="en-US" altLang="en-US"/>
              <a:pPr/>
              <a:t>10/7/25</a:t>
            </a:fld>
            <a:endParaRPr lang="en-US" altLang="en-US"/>
          </a:p>
        </p:txBody>
      </p:sp>
      <p:sp>
        <p:nvSpPr>
          <p:cNvPr id="5" name="Footer Placeholder 4">
            <a:extLst>
              <a:ext uri="{FF2B5EF4-FFF2-40B4-BE49-F238E27FC236}">
                <a16:creationId xmlns:a16="http://schemas.microsoft.com/office/drawing/2014/main" id="{5F4D6C72-1B9C-994B-B13A-E25DD352F7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5579F5-CB36-6045-80FB-0BB94AB1809A}"/>
              </a:ext>
            </a:extLst>
          </p:cNvPr>
          <p:cNvSpPr>
            <a:spLocks noGrp="1"/>
          </p:cNvSpPr>
          <p:nvPr>
            <p:ph type="sldNum" sz="quarter" idx="12"/>
          </p:nvPr>
        </p:nvSpPr>
        <p:spPr/>
        <p:txBody>
          <a:bodyPr/>
          <a:lstStyle>
            <a:lvl1pPr>
              <a:defRPr/>
            </a:lvl1pPr>
          </a:lstStyle>
          <a:p>
            <a:fld id="{9273B649-57ED-7E49-BFD7-CE17472851C6}" type="slidenum">
              <a:rPr lang="en-US" altLang="en-US"/>
              <a:pPr/>
              <a:t>‹#›</a:t>
            </a:fld>
            <a:endParaRPr lang="en-US" altLang="en-US"/>
          </a:p>
        </p:txBody>
      </p:sp>
    </p:spTree>
    <p:extLst>
      <p:ext uri="{BB962C8B-B14F-4D97-AF65-F5344CB8AC3E}">
        <p14:creationId xmlns:p14="http://schemas.microsoft.com/office/powerpoint/2010/main" val="70994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46" y="2275840"/>
            <a:ext cx="3160395" cy="643636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80461" y="2275840"/>
            <a:ext cx="3160395" cy="643636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F4D1E17-001B-3E41-8410-8B1CA2C15FB3}"/>
              </a:ext>
            </a:extLst>
          </p:cNvPr>
          <p:cNvSpPr>
            <a:spLocks noGrp="1"/>
          </p:cNvSpPr>
          <p:nvPr>
            <p:ph type="dt" sz="half" idx="10"/>
          </p:nvPr>
        </p:nvSpPr>
        <p:spPr/>
        <p:txBody>
          <a:bodyPr/>
          <a:lstStyle>
            <a:lvl1pPr>
              <a:defRPr/>
            </a:lvl1pPr>
          </a:lstStyle>
          <a:p>
            <a:fld id="{C95D66A0-1938-714E-8277-A116A1AC7CCB}" type="datetime1">
              <a:rPr lang="en-US" altLang="en-US"/>
              <a:pPr/>
              <a:t>10/7/25</a:t>
            </a:fld>
            <a:endParaRPr lang="en-US" altLang="en-US"/>
          </a:p>
        </p:txBody>
      </p:sp>
      <p:sp>
        <p:nvSpPr>
          <p:cNvPr id="6" name="Footer Placeholder 4">
            <a:extLst>
              <a:ext uri="{FF2B5EF4-FFF2-40B4-BE49-F238E27FC236}">
                <a16:creationId xmlns:a16="http://schemas.microsoft.com/office/drawing/2014/main" id="{4F4E6109-A4CA-4A48-9059-46615DE589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D40BFA-FA80-574F-8367-4ECB619CD57C}"/>
              </a:ext>
            </a:extLst>
          </p:cNvPr>
          <p:cNvSpPr>
            <a:spLocks noGrp="1"/>
          </p:cNvSpPr>
          <p:nvPr>
            <p:ph type="sldNum" sz="quarter" idx="12"/>
          </p:nvPr>
        </p:nvSpPr>
        <p:spPr/>
        <p:txBody>
          <a:bodyPr/>
          <a:lstStyle>
            <a:lvl1pPr>
              <a:defRPr/>
            </a:lvl1pPr>
          </a:lstStyle>
          <a:p>
            <a:fld id="{66B935BF-C9A4-9940-BAC3-2319CB51D7E6}" type="slidenum">
              <a:rPr lang="en-US" altLang="en-US"/>
              <a:pPr/>
              <a:t>‹#›</a:t>
            </a:fld>
            <a:endParaRPr lang="en-US" altLang="en-US"/>
          </a:p>
        </p:txBody>
      </p:sp>
    </p:spTree>
    <p:extLst>
      <p:ext uri="{BB962C8B-B14F-4D97-AF65-F5344CB8AC3E}">
        <p14:creationId xmlns:p14="http://schemas.microsoft.com/office/powerpoint/2010/main" val="268003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0061" y="1637454"/>
            <a:ext cx="4242197"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a:t>Click to edit Master text styles</a:t>
            </a:r>
          </a:p>
        </p:txBody>
      </p:sp>
      <p:sp>
        <p:nvSpPr>
          <p:cNvPr id="4" name="Content Placeholder 3"/>
          <p:cNvSpPr>
            <a:spLocks noGrp="1"/>
          </p:cNvSpPr>
          <p:nvPr>
            <p:ph sz="half" idx="2"/>
          </p:nvPr>
        </p:nvSpPr>
        <p:spPr>
          <a:xfrm>
            <a:off x="480061" y="2319867"/>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7277" y="1637454"/>
            <a:ext cx="4243864"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877277" y="2319867"/>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6A2783-F179-6C42-97B1-E001971EEDAE}"/>
              </a:ext>
            </a:extLst>
          </p:cNvPr>
          <p:cNvSpPr>
            <a:spLocks noGrp="1"/>
          </p:cNvSpPr>
          <p:nvPr>
            <p:ph type="dt" sz="half" idx="10"/>
          </p:nvPr>
        </p:nvSpPr>
        <p:spPr/>
        <p:txBody>
          <a:bodyPr/>
          <a:lstStyle>
            <a:lvl1pPr>
              <a:defRPr/>
            </a:lvl1pPr>
          </a:lstStyle>
          <a:p>
            <a:fld id="{FCA4B66A-1173-4A4F-BCB9-F83F5168A40E}" type="datetime1">
              <a:rPr lang="en-US" altLang="en-US"/>
              <a:pPr/>
              <a:t>10/7/25</a:t>
            </a:fld>
            <a:endParaRPr lang="en-US" altLang="en-US"/>
          </a:p>
        </p:txBody>
      </p:sp>
      <p:sp>
        <p:nvSpPr>
          <p:cNvPr id="8" name="Footer Placeholder 4">
            <a:extLst>
              <a:ext uri="{FF2B5EF4-FFF2-40B4-BE49-F238E27FC236}">
                <a16:creationId xmlns:a16="http://schemas.microsoft.com/office/drawing/2014/main" id="{2379B0EC-493B-2B40-9219-74E618DCF6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E6378D8-EEF5-C643-AB0C-ED84E89E8F3D}"/>
              </a:ext>
            </a:extLst>
          </p:cNvPr>
          <p:cNvSpPr>
            <a:spLocks noGrp="1"/>
          </p:cNvSpPr>
          <p:nvPr>
            <p:ph type="sldNum" sz="quarter" idx="12"/>
          </p:nvPr>
        </p:nvSpPr>
        <p:spPr/>
        <p:txBody>
          <a:bodyPr/>
          <a:lstStyle>
            <a:lvl1pPr>
              <a:defRPr/>
            </a:lvl1pPr>
          </a:lstStyle>
          <a:p>
            <a:fld id="{47C779AE-3601-5445-B1D0-2A13E84D4885}" type="slidenum">
              <a:rPr lang="en-US" altLang="en-US"/>
              <a:pPr/>
              <a:t>‹#›</a:t>
            </a:fld>
            <a:endParaRPr lang="en-US" altLang="en-US"/>
          </a:p>
        </p:txBody>
      </p:sp>
    </p:spTree>
    <p:extLst>
      <p:ext uri="{BB962C8B-B14F-4D97-AF65-F5344CB8AC3E}">
        <p14:creationId xmlns:p14="http://schemas.microsoft.com/office/powerpoint/2010/main" val="315695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7861114-1AA3-574F-8809-EE8FEDC04317}"/>
              </a:ext>
            </a:extLst>
          </p:cNvPr>
          <p:cNvSpPr>
            <a:spLocks noGrp="1"/>
          </p:cNvSpPr>
          <p:nvPr>
            <p:ph type="dt" sz="half" idx="10"/>
          </p:nvPr>
        </p:nvSpPr>
        <p:spPr/>
        <p:txBody>
          <a:bodyPr/>
          <a:lstStyle>
            <a:lvl1pPr>
              <a:defRPr/>
            </a:lvl1pPr>
          </a:lstStyle>
          <a:p>
            <a:fld id="{A73F1BD9-868C-C841-A602-30B383EE999F}" type="datetime1">
              <a:rPr lang="en-US" altLang="en-US"/>
              <a:pPr/>
              <a:t>10/7/25</a:t>
            </a:fld>
            <a:endParaRPr lang="en-US" altLang="en-US"/>
          </a:p>
        </p:txBody>
      </p:sp>
      <p:sp>
        <p:nvSpPr>
          <p:cNvPr id="4" name="Footer Placeholder 4">
            <a:extLst>
              <a:ext uri="{FF2B5EF4-FFF2-40B4-BE49-F238E27FC236}">
                <a16:creationId xmlns:a16="http://schemas.microsoft.com/office/drawing/2014/main" id="{7673B2B2-1015-174E-BDFC-F22CB0FCFB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D765FBD-ECD3-9545-90A4-293F611FBC62}"/>
              </a:ext>
            </a:extLst>
          </p:cNvPr>
          <p:cNvSpPr>
            <a:spLocks noGrp="1"/>
          </p:cNvSpPr>
          <p:nvPr>
            <p:ph type="sldNum" sz="quarter" idx="12"/>
          </p:nvPr>
        </p:nvSpPr>
        <p:spPr/>
        <p:txBody>
          <a:bodyPr/>
          <a:lstStyle>
            <a:lvl1pPr>
              <a:defRPr/>
            </a:lvl1pPr>
          </a:lstStyle>
          <a:p>
            <a:fld id="{0BB2BABC-2D10-5043-B61C-21AAA73E5C6C}" type="slidenum">
              <a:rPr lang="en-US" altLang="en-US"/>
              <a:pPr/>
              <a:t>‹#›</a:t>
            </a:fld>
            <a:endParaRPr lang="en-US" altLang="en-US"/>
          </a:p>
        </p:txBody>
      </p:sp>
    </p:spTree>
    <p:extLst>
      <p:ext uri="{BB962C8B-B14F-4D97-AF65-F5344CB8AC3E}">
        <p14:creationId xmlns:p14="http://schemas.microsoft.com/office/powerpoint/2010/main" val="223536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9D4C44-A5E5-334A-A0EA-A31657651461}"/>
              </a:ext>
            </a:extLst>
          </p:cNvPr>
          <p:cNvSpPr>
            <a:spLocks noGrp="1"/>
          </p:cNvSpPr>
          <p:nvPr>
            <p:ph type="dt" sz="half" idx="10"/>
          </p:nvPr>
        </p:nvSpPr>
        <p:spPr/>
        <p:txBody>
          <a:bodyPr/>
          <a:lstStyle>
            <a:lvl1pPr>
              <a:defRPr/>
            </a:lvl1pPr>
          </a:lstStyle>
          <a:p>
            <a:fld id="{06E568E4-68A3-E746-B7DA-50C2995148FD}" type="datetime1">
              <a:rPr lang="en-US" altLang="en-US"/>
              <a:pPr/>
              <a:t>10/7/25</a:t>
            </a:fld>
            <a:endParaRPr lang="en-US" altLang="en-US"/>
          </a:p>
        </p:txBody>
      </p:sp>
      <p:sp>
        <p:nvSpPr>
          <p:cNvPr id="3" name="Footer Placeholder 4">
            <a:extLst>
              <a:ext uri="{FF2B5EF4-FFF2-40B4-BE49-F238E27FC236}">
                <a16:creationId xmlns:a16="http://schemas.microsoft.com/office/drawing/2014/main" id="{BA125FBA-7D56-3F43-B994-B74B295257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79A6FAD-01BC-7D43-8140-1ABF856B3232}"/>
              </a:ext>
            </a:extLst>
          </p:cNvPr>
          <p:cNvSpPr>
            <a:spLocks noGrp="1"/>
          </p:cNvSpPr>
          <p:nvPr>
            <p:ph type="sldNum" sz="quarter" idx="12"/>
          </p:nvPr>
        </p:nvSpPr>
        <p:spPr/>
        <p:txBody>
          <a:bodyPr/>
          <a:lstStyle>
            <a:lvl1pPr>
              <a:defRPr/>
            </a:lvl1pPr>
          </a:lstStyle>
          <a:p>
            <a:fld id="{58040EAA-3C59-174E-8254-51E9E6D354AB}" type="slidenum">
              <a:rPr lang="en-US" altLang="en-US"/>
              <a:pPr/>
              <a:t>‹#›</a:t>
            </a:fld>
            <a:endParaRPr lang="en-US" altLang="en-US"/>
          </a:p>
        </p:txBody>
      </p:sp>
    </p:spTree>
    <p:extLst>
      <p:ext uri="{BB962C8B-B14F-4D97-AF65-F5344CB8AC3E}">
        <p14:creationId xmlns:p14="http://schemas.microsoft.com/office/powerpoint/2010/main" val="369499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291253"/>
            <a:ext cx="3158729" cy="123952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753803" y="291255"/>
            <a:ext cx="5367339"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1" y="1530775"/>
            <a:ext cx="3158729" cy="5003801"/>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B9BE9E3-D40F-AA47-8E01-4370D42CA571}"/>
              </a:ext>
            </a:extLst>
          </p:cNvPr>
          <p:cNvSpPr>
            <a:spLocks noGrp="1"/>
          </p:cNvSpPr>
          <p:nvPr>
            <p:ph type="dt" sz="half" idx="10"/>
          </p:nvPr>
        </p:nvSpPr>
        <p:spPr/>
        <p:txBody>
          <a:bodyPr/>
          <a:lstStyle>
            <a:lvl1pPr>
              <a:defRPr/>
            </a:lvl1pPr>
          </a:lstStyle>
          <a:p>
            <a:fld id="{A66FE984-36AF-8543-B321-8E4D4805ED2E}" type="datetime1">
              <a:rPr lang="en-US" altLang="en-US"/>
              <a:pPr/>
              <a:t>10/7/25</a:t>
            </a:fld>
            <a:endParaRPr lang="en-US" altLang="en-US"/>
          </a:p>
        </p:txBody>
      </p:sp>
      <p:sp>
        <p:nvSpPr>
          <p:cNvPr id="6" name="Footer Placeholder 4">
            <a:extLst>
              <a:ext uri="{FF2B5EF4-FFF2-40B4-BE49-F238E27FC236}">
                <a16:creationId xmlns:a16="http://schemas.microsoft.com/office/drawing/2014/main" id="{2E332C63-ADF1-B24D-B502-E8346CF956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43A2F0-41AA-5A4E-90C0-003BB29FDFCA}"/>
              </a:ext>
            </a:extLst>
          </p:cNvPr>
          <p:cNvSpPr>
            <a:spLocks noGrp="1"/>
          </p:cNvSpPr>
          <p:nvPr>
            <p:ph type="sldNum" sz="quarter" idx="12"/>
          </p:nvPr>
        </p:nvSpPr>
        <p:spPr/>
        <p:txBody>
          <a:bodyPr/>
          <a:lstStyle>
            <a:lvl1pPr>
              <a:defRPr/>
            </a:lvl1pPr>
          </a:lstStyle>
          <a:p>
            <a:fld id="{B3379960-5E69-0145-848A-9AC6E0E8F554}" type="slidenum">
              <a:rPr lang="en-US" altLang="en-US"/>
              <a:pPr/>
              <a:t>‹#›</a:t>
            </a:fld>
            <a:endParaRPr lang="en-US" altLang="en-US"/>
          </a:p>
        </p:txBody>
      </p:sp>
    </p:spTree>
    <p:extLst>
      <p:ext uri="{BB962C8B-B14F-4D97-AF65-F5344CB8AC3E}">
        <p14:creationId xmlns:p14="http://schemas.microsoft.com/office/powerpoint/2010/main" val="66019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0"/>
            <a:ext cx="5760720" cy="604521"/>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pPr lvl="0"/>
            <a:endParaRPr lang="en-US" noProof="0"/>
          </a:p>
        </p:txBody>
      </p:sp>
      <p:sp>
        <p:nvSpPr>
          <p:cNvPr id="4" name="Text Placeholder 3"/>
          <p:cNvSpPr>
            <a:spLocks noGrp="1"/>
          </p:cNvSpPr>
          <p:nvPr>
            <p:ph type="body" sz="half" idx="2"/>
          </p:nvPr>
        </p:nvSpPr>
        <p:spPr>
          <a:xfrm>
            <a:off x="1881902" y="5725161"/>
            <a:ext cx="5760720" cy="85851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150D17E-7C48-484E-B67C-02CC01A368E8}"/>
              </a:ext>
            </a:extLst>
          </p:cNvPr>
          <p:cNvSpPr>
            <a:spLocks noGrp="1"/>
          </p:cNvSpPr>
          <p:nvPr>
            <p:ph type="dt" sz="half" idx="10"/>
          </p:nvPr>
        </p:nvSpPr>
        <p:spPr/>
        <p:txBody>
          <a:bodyPr/>
          <a:lstStyle>
            <a:lvl1pPr>
              <a:defRPr/>
            </a:lvl1pPr>
          </a:lstStyle>
          <a:p>
            <a:fld id="{5B1EB8F0-5AEF-4F40-8247-254D34A41308}" type="datetime1">
              <a:rPr lang="en-US" altLang="en-US"/>
              <a:pPr/>
              <a:t>10/7/25</a:t>
            </a:fld>
            <a:endParaRPr lang="en-US" altLang="en-US"/>
          </a:p>
        </p:txBody>
      </p:sp>
      <p:sp>
        <p:nvSpPr>
          <p:cNvPr id="6" name="Footer Placeholder 4">
            <a:extLst>
              <a:ext uri="{FF2B5EF4-FFF2-40B4-BE49-F238E27FC236}">
                <a16:creationId xmlns:a16="http://schemas.microsoft.com/office/drawing/2014/main" id="{0BA6638B-336D-104D-A408-1055A3D0BF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6A7FE6-68E3-D84A-8611-B3E9DDBB9DC6}"/>
              </a:ext>
            </a:extLst>
          </p:cNvPr>
          <p:cNvSpPr>
            <a:spLocks noGrp="1"/>
          </p:cNvSpPr>
          <p:nvPr>
            <p:ph type="sldNum" sz="quarter" idx="12"/>
          </p:nvPr>
        </p:nvSpPr>
        <p:spPr/>
        <p:txBody>
          <a:bodyPr/>
          <a:lstStyle>
            <a:lvl1pPr>
              <a:defRPr/>
            </a:lvl1pPr>
          </a:lstStyle>
          <a:p>
            <a:fld id="{54607195-59B9-9E40-92ED-C561CA831F07}" type="slidenum">
              <a:rPr lang="en-US" altLang="en-US"/>
              <a:pPr/>
              <a:t>‹#›</a:t>
            </a:fld>
            <a:endParaRPr lang="en-US" altLang="en-US"/>
          </a:p>
        </p:txBody>
      </p:sp>
    </p:spTree>
    <p:extLst>
      <p:ext uri="{BB962C8B-B14F-4D97-AF65-F5344CB8AC3E}">
        <p14:creationId xmlns:p14="http://schemas.microsoft.com/office/powerpoint/2010/main" val="108989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9100AD5-9B99-FE4B-82E3-615C8F94C43A}"/>
              </a:ext>
            </a:extLst>
          </p:cNvPr>
          <p:cNvSpPr>
            <a:spLocks noGrp="1"/>
          </p:cNvSpPr>
          <p:nvPr>
            <p:ph type="title"/>
          </p:nvPr>
        </p:nvSpPr>
        <p:spPr bwMode="auto">
          <a:xfrm>
            <a:off x="479425" y="293688"/>
            <a:ext cx="8642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48880B5-6A70-414A-888A-108FDA083416}"/>
              </a:ext>
            </a:extLst>
          </p:cNvPr>
          <p:cNvSpPr>
            <a:spLocks noGrp="1"/>
          </p:cNvSpPr>
          <p:nvPr>
            <p:ph type="body" idx="1"/>
          </p:nvPr>
        </p:nvSpPr>
        <p:spPr bwMode="auto">
          <a:xfrm>
            <a:off x="479425" y="1706563"/>
            <a:ext cx="86423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C780DA-0982-3A46-8094-E76E69858C03}"/>
              </a:ext>
            </a:extLst>
          </p:cNvPr>
          <p:cNvSpPr>
            <a:spLocks noGrp="1"/>
          </p:cNvSpPr>
          <p:nvPr>
            <p:ph type="dt" sz="half" idx="2"/>
          </p:nvPr>
        </p:nvSpPr>
        <p:spPr>
          <a:xfrm>
            <a:off x="479425" y="6780213"/>
            <a:ext cx="2241550" cy="388937"/>
          </a:xfrm>
          <a:prstGeom prst="rect">
            <a:avLst/>
          </a:prstGeom>
        </p:spPr>
        <p:txBody>
          <a:bodyPr vert="horz" wrap="square" lIns="96661" tIns="48331" rIns="96661" bIns="48331" numCol="1" anchor="ctr" anchorCtr="0" compatLnSpc="1">
            <a:prstTxWarp prst="textNoShape">
              <a:avLst/>
            </a:prstTxWarp>
          </a:bodyPr>
          <a:lstStyle>
            <a:lvl1pPr>
              <a:defRPr sz="1300">
                <a:solidFill>
                  <a:srgbClr val="898989"/>
                </a:solidFill>
                <a:latin typeface="Calibri" panose="020F0502020204030204" pitchFamily="34" charset="0"/>
              </a:defRPr>
            </a:lvl1pPr>
          </a:lstStyle>
          <a:p>
            <a:fld id="{8DDCBA27-5C84-5F43-8C12-EC83B48988DF}" type="datetime1">
              <a:rPr lang="en-US" altLang="en-US"/>
              <a:pPr/>
              <a:t>10/7/25</a:t>
            </a:fld>
            <a:endParaRPr lang="en-US" altLang="en-US"/>
          </a:p>
        </p:txBody>
      </p:sp>
      <p:sp>
        <p:nvSpPr>
          <p:cNvPr id="5" name="Footer Placeholder 4">
            <a:extLst>
              <a:ext uri="{FF2B5EF4-FFF2-40B4-BE49-F238E27FC236}">
                <a16:creationId xmlns:a16="http://schemas.microsoft.com/office/drawing/2014/main" id="{4F60492C-37C6-0D4F-A894-B7AAE42FAB17}"/>
              </a:ext>
            </a:extLst>
          </p:cNvPr>
          <p:cNvSpPr>
            <a:spLocks noGrp="1"/>
          </p:cNvSpPr>
          <p:nvPr>
            <p:ph type="ftr" sz="quarter" idx="3"/>
          </p:nvPr>
        </p:nvSpPr>
        <p:spPr>
          <a:xfrm>
            <a:off x="3279775" y="6780213"/>
            <a:ext cx="3041650" cy="388937"/>
          </a:xfrm>
          <a:prstGeom prst="rect">
            <a:avLst/>
          </a:prstGeom>
        </p:spPr>
        <p:txBody>
          <a:bodyPr vert="horz" lIns="96661" tIns="48331" rIns="96661" bIns="48331" rtlCol="0" anchor="ctr"/>
          <a:lstStyle>
            <a:lvl1pPr algn="ctr" defTabSz="483306" fontAlgn="auto">
              <a:spcBef>
                <a:spcPts val="0"/>
              </a:spcBef>
              <a:spcAft>
                <a:spcPts val="0"/>
              </a:spcAft>
              <a:defRPr sz="13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B0E9406-F2D3-534A-83AA-9E2880C08EB3}"/>
              </a:ext>
            </a:extLst>
          </p:cNvPr>
          <p:cNvSpPr>
            <a:spLocks noGrp="1"/>
          </p:cNvSpPr>
          <p:nvPr>
            <p:ph type="sldNum" sz="quarter" idx="4"/>
          </p:nvPr>
        </p:nvSpPr>
        <p:spPr>
          <a:xfrm>
            <a:off x="6880225" y="6780213"/>
            <a:ext cx="2241550" cy="388937"/>
          </a:xfrm>
          <a:prstGeom prst="rect">
            <a:avLst/>
          </a:prstGeom>
        </p:spPr>
        <p:txBody>
          <a:bodyPr vert="horz" wrap="square" lIns="96661" tIns="48331" rIns="96661" bIns="48331" numCol="1" anchor="ctr" anchorCtr="0" compatLnSpc="1">
            <a:prstTxWarp prst="textNoShape">
              <a:avLst/>
            </a:prstTxWarp>
          </a:bodyPr>
          <a:lstStyle>
            <a:lvl1pPr algn="r">
              <a:defRPr sz="1300">
                <a:solidFill>
                  <a:srgbClr val="898989"/>
                </a:solidFill>
                <a:latin typeface="Calibri" panose="020F0502020204030204" pitchFamily="34" charset="0"/>
              </a:defRPr>
            </a:lvl1pPr>
          </a:lstStyle>
          <a:p>
            <a:fld id="{B00CD83F-13F7-514E-89D3-C71EC674C1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2600" rtl="0" eaLnBrk="0" fontAlgn="base" hangingPunct="0">
        <a:spcBef>
          <a:spcPct val="0"/>
        </a:spcBef>
        <a:spcAft>
          <a:spcPct val="0"/>
        </a:spcAft>
        <a:defRPr sz="4700" kern="1200">
          <a:solidFill>
            <a:schemeClr val="tx1"/>
          </a:solidFill>
          <a:latin typeface="+mj-lt"/>
          <a:ea typeface="ＭＳ Ｐゴシック" charset="-128"/>
          <a:cs typeface="ＭＳ Ｐゴシック" charset="-128"/>
        </a:defRPr>
      </a:lvl1pPr>
      <a:lvl2pPr algn="ctr" defTabSz="482600" rtl="0" eaLnBrk="0" fontAlgn="base" hangingPunct="0">
        <a:spcBef>
          <a:spcPct val="0"/>
        </a:spcBef>
        <a:spcAft>
          <a:spcPct val="0"/>
        </a:spcAft>
        <a:defRPr sz="4700">
          <a:solidFill>
            <a:schemeClr val="tx1"/>
          </a:solidFill>
          <a:latin typeface="Calibri" charset="0"/>
          <a:ea typeface="ＭＳ Ｐゴシック" charset="-128"/>
          <a:cs typeface="ＭＳ Ｐゴシック" charset="-128"/>
        </a:defRPr>
      </a:lvl2pPr>
      <a:lvl3pPr algn="ctr" defTabSz="482600" rtl="0" eaLnBrk="0" fontAlgn="base" hangingPunct="0">
        <a:spcBef>
          <a:spcPct val="0"/>
        </a:spcBef>
        <a:spcAft>
          <a:spcPct val="0"/>
        </a:spcAft>
        <a:defRPr sz="4700">
          <a:solidFill>
            <a:schemeClr val="tx1"/>
          </a:solidFill>
          <a:latin typeface="Calibri" charset="0"/>
          <a:ea typeface="ＭＳ Ｐゴシック" charset="-128"/>
          <a:cs typeface="ＭＳ Ｐゴシック" charset="-128"/>
        </a:defRPr>
      </a:lvl3pPr>
      <a:lvl4pPr algn="ctr" defTabSz="482600" rtl="0" eaLnBrk="0" fontAlgn="base" hangingPunct="0">
        <a:spcBef>
          <a:spcPct val="0"/>
        </a:spcBef>
        <a:spcAft>
          <a:spcPct val="0"/>
        </a:spcAft>
        <a:defRPr sz="4700">
          <a:solidFill>
            <a:schemeClr val="tx1"/>
          </a:solidFill>
          <a:latin typeface="Calibri" charset="0"/>
          <a:ea typeface="ＭＳ Ｐゴシック" charset="-128"/>
          <a:cs typeface="ＭＳ Ｐゴシック" charset="-128"/>
        </a:defRPr>
      </a:lvl4pPr>
      <a:lvl5pPr algn="ctr" defTabSz="482600" rtl="0" eaLnBrk="0" fontAlgn="base" hangingPunct="0">
        <a:spcBef>
          <a:spcPct val="0"/>
        </a:spcBef>
        <a:spcAft>
          <a:spcPct val="0"/>
        </a:spcAft>
        <a:defRPr sz="4700">
          <a:solidFill>
            <a:schemeClr val="tx1"/>
          </a:solidFill>
          <a:latin typeface="Calibri" charset="0"/>
          <a:ea typeface="ＭＳ Ｐゴシック" charset="-128"/>
          <a:cs typeface="ＭＳ Ｐゴシック" charset="-128"/>
        </a:defRPr>
      </a:lvl5pPr>
      <a:lvl6pPr marL="483306" algn="ctr" defTabSz="483306" rtl="0" fontAlgn="base">
        <a:spcBef>
          <a:spcPct val="0"/>
        </a:spcBef>
        <a:spcAft>
          <a:spcPct val="0"/>
        </a:spcAft>
        <a:defRPr sz="4700">
          <a:solidFill>
            <a:schemeClr val="tx1"/>
          </a:solidFill>
          <a:latin typeface="Calibri" charset="0"/>
          <a:ea typeface="ＭＳ Ｐゴシック" charset="-128"/>
          <a:cs typeface="ＭＳ Ｐゴシック" charset="-128"/>
        </a:defRPr>
      </a:lvl6pPr>
      <a:lvl7pPr marL="966612" algn="ctr" defTabSz="483306" rtl="0" fontAlgn="base">
        <a:spcBef>
          <a:spcPct val="0"/>
        </a:spcBef>
        <a:spcAft>
          <a:spcPct val="0"/>
        </a:spcAft>
        <a:defRPr sz="4700">
          <a:solidFill>
            <a:schemeClr val="tx1"/>
          </a:solidFill>
          <a:latin typeface="Calibri" charset="0"/>
          <a:ea typeface="ＭＳ Ｐゴシック" charset="-128"/>
          <a:cs typeface="ＭＳ Ｐゴシック" charset="-128"/>
        </a:defRPr>
      </a:lvl7pPr>
      <a:lvl8pPr marL="1449918" algn="ctr" defTabSz="483306" rtl="0" fontAlgn="base">
        <a:spcBef>
          <a:spcPct val="0"/>
        </a:spcBef>
        <a:spcAft>
          <a:spcPct val="0"/>
        </a:spcAft>
        <a:defRPr sz="4700">
          <a:solidFill>
            <a:schemeClr val="tx1"/>
          </a:solidFill>
          <a:latin typeface="Calibri" charset="0"/>
          <a:ea typeface="ＭＳ Ｐゴシック" charset="-128"/>
          <a:cs typeface="ＭＳ Ｐゴシック" charset="-128"/>
        </a:defRPr>
      </a:lvl8pPr>
      <a:lvl9pPr marL="1933224" algn="ctr" defTabSz="483306" rtl="0" fontAlgn="base">
        <a:spcBef>
          <a:spcPct val="0"/>
        </a:spcBef>
        <a:spcAft>
          <a:spcPct val="0"/>
        </a:spcAft>
        <a:defRPr sz="4700">
          <a:solidFill>
            <a:schemeClr val="tx1"/>
          </a:solidFill>
          <a:latin typeface="Calibri" charset="0"/>
          <a:ea typeface="ＭＳ Ｐゴシック" charset="-128"/>
          <a:cs typeface="ＭＳ Ｐゴシック" charset="-128"/>
        </a:defRPr>
      </a:lvl9pPr>
    </p:titleStyle>
    <p:bodyStyle>
      <a:lvl1pPr marL="361950" indent="-361950" algn="l" defTabSz="4826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ＭＳ Ｐゴシック" charset="-128"/>
          <a:cs typeface="ＭＳ Ｐゴシック" charset="-128"/>
        </a:defRPr>
      </a:lvl1pPr>
      <a:lvl2pPr marL="784225" indent="-301625" algn="l" defTabSz="4826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ＭＳ Ｐゴシック" charset="-128"/>
          <a:cs typeface="+mn-cs"/>
        </a:defRPr>
      </a:lvl2pPr>
      <a:lvl3pPr marL="1208088" indent="-241300" algn="l" defTabSz="4826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ＭＳ Ｐゴシック" charset="-128"/>
          <a:cs typeface="+mn-cs"/>
        </a:defRPr>
      </a:lvl3pPr>
      <a:lvl4pPr marL="1690688" indent="-241300" algn="l" defTabSz="4826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128"/>
          <a:cs typeface="+mn-cs"/>
        </a:defRPr>
      </a:lvl4pPr>
      <a:lvl5pPr marL="2174875" indent="-241300" algn="l" defTabSz="4826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128"/>
          <a:cs typeface="+mn-cs"/>
        </a:defRPr>
      </a:lvl5pPr>
      <a:lvl6pPr marL="2658184" indent="-241653" algn="l" defTabSz="483306" rtl="0" eaLnBrk="1" latinLnBrk="0" hangingPunct="1">
        <a:spcBef>
          <a:spcPct val="20000"/>
        </a:spcBef>
        <a:buFont typeface="Arial"/>
        <a:buChar char="•"/>
        <a:defRPr sz="2100" kern="1200">
          <a:solidFill>
            <a:schemeClr val="tx1"/>
          </a:solidFill>
          <a:latin typeface="+mn-lt"/>
          <a:ea typeface="+mn-ea"/>
          <a:cs typeface="+mn-cs"/>
        </a:defRPr>
      </a:lvl6pPr>
      <a:lvl7pPr marL="3141490" indent="-241653" algn="l" defTabSz="483306" rtl="0" eaLnBrk="1" latinLnBrk="0" hangingPunct="1">
        <a:spcBef>
          <a:spcPct val="20000"/>
        </a:spcBef>
        <a:buFont typeface="Arial"/>
        <a:buChar char="•"/>
        <a:defRPr sz="2100" kern="1200">
          <a:solidFill>
            <a:schemeClr val="tx1"/>
          </a:solidFill>
          <a:latin typeface="+mn-lt"/>
          <a:ea typeface="+mn-ea"/>
          <a:cs typeface="+mn-cs"/>
        </a:defRPr>
      </a:lvl7pPr>
      <a:lvl8pPr marL="3624796" indent="-241653" algn="l" defTabSz="483306" rtl="0" eaLnBrk="1" latinLnBrk="0" hangingPunct="1">
        <a:spcBef>
          <a:spcPct val="20000"/>
        </a:spcBef>
        <a:buFont typeface="Arial"/>
        <a:buChar char="•"/>
        <a:defRPr sz="2100" kern="1200">
          <a:solidFill>
            <a:schemeClr val="tx1"/>
          </a:solidFill>
          <a:latin typeface="+mn-lt"/>
          <a:ea typeface="+mn-ea"/>
          <a:cs typeface="+mn-cs"/>
        </a:defRPr>
      </a:lvl8pPr>
      <a:lvl9pPr marL="4108102" indent="-241653" algn="l" defTabSz="483306"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andiego.edu/cas/chemistry-and-biochemistry/scholarships.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USD 1c Logo 281.tif">
            <a:extLst>
              <a:ext uri="{FF2B5EF4-FFF2-40B4-BE49-F238E27FC236}">
                <a16:creationId xmlns:a16="http://schemas.microsoft.com/office/drawing/2014/main" id="{7BA63B8D-77A4-CC4B-882F-916DE8F9F5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340475"/>
            <a:ext cx="10366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6" descr="ABH015.jpg">
            <a:extLst>
              <a:ext uri="{FF2B5EF4-FFF2-40B4-BE49-F238E27FC236}">
                <a16:creationId xmlns:a16="http://schemas.microsoft.com/office/drawing/2014/main" id="{8F963D6F-75D7-6F44-9072-A5A01B1036FC}"/>
              </a:ext>
            </a:extLst>
          </p:cNvPr>
          <p:cNvPicPr>
            <a:picLocks noChangeAspect="1"/>
          </p:cNvPicPr>
          <p:nvPr/>
        </p:nvPicPr>
        <p:blipFill>
          <a:blip r:embed="rId3">
            <a:extLst>
              <a:ext uri="{28A0092B-C50C-407E-A947-70E740481C1C}">
                <a14:useLocalDpi xmlns:a14="http://schemas.microsoft.com/office/drawing/2010/main" val="0"/>
              </a:ext>
            </a:extLst>
          </a:blip>
          <a:srcRect l="26588" t="42882" r="10246" b="14114"/>
          <a:stretch>
            <a:fillRect/>
          </a:stretch>
        </p:blipFill>
        <p:spPr bwMode="auto">
          <a:xfrm>
            <a:off x="0" y="0"/>
            <a:ext cx="5791201" cy="513873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FD05DC0-BEA4-3B41-9EA9-B84F83B38D66}"/>
              </a:ext>
            </a:extLst>
          </p:cNvPr>
          <p:cNvSpPr txBox="1"/>
          <p:nvPr/>
        </p:nvSpPr>
        <p:spPr>
          <a:xfrm>
            <a:off x="5940425" y="390984"/>
            <a:ext cx="3630613" cy="3737064"/>
          </a:xfrm>
          <a:prstGeom prst="rect">
            <a:avLst/>
          </a:prstGeom>
          <a:noFill/>
        </p:spPr>
        <p:txBody>
          <a:bodyPr lIns="96661" tIns="48331" rIns="96661" bIns="4833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800" b="1" i="1" dirty="0">
                <a:latin typeface="Calibri" panose="020F0502020204030204" pitchFamily="34" charset="0"/>
              </a:rPr>
              <a:t>If you are a …</a:t>
            </a:r>
          </a:p>
          <a:p>
            <a:pPr algn="just" eaLnBrk="1" hangingPunct="1"/>
            <a:endParaRPr lang="en-US" altLang="en-US" sz="1800" i="1" dirty="0">
              <a:latin typeface="Calibri" panose="020F0502020204030204" pitchFamily="34" charset="0"/>
            </a:endParaRPr>
          </a:p>
          <a:p>
            <a:pPr algn="just" eaLnBrk="1" hangingPunct="1">
              <a:buFontTx/>
              <a:buAutoNum type="arabicPeriod"/>
            </a:pPr>
            <a:r>
              <a:rPr lang="en-US" altLang="en-US" sz="1800" i="1" dirty="0">
                <a:latin typeface="Calibri" panose="020F0502020204030204" pitchFamily="34" charset="0"/>
              </a:rPr>
              <a:t> second or third year student at USD with a grade point average of 3.25 or higher;</a:t>
            </a:r>
          </a:p>
          <a:p>
            <a:pPr algn="just" eaLnBrk="1" hangingPunct="1">
              <a:lnSpc>
                <a:spcPts val="325"/>
              </a:lnSpc>
            </a:pPr>
            <a:r>
              <a:rPr lang="en-US" altLang="en-US" sz="1800" i="1" dirty="0">
                <a:latin typeface="Calibri" panose="020F0502020204030204" pitchFamily="34" charset="0"/>
              </a:rPr>
              <a:t>	</a:t>
            </a:r>
          </a:p>
          <a:p>
            <a:pPr algn="just" eaLnBrk="1" hangingPunct="1">
              <a:buFontTx/>
              <a:buAutoNum type="arabicPeriod" startAt="2"/>
            </a:pPr>
            <a:r>
              <a:rPr lang="en-US" altLang="en-US" sz="1800" i="1" dirty="0">
                <a:latin typeface="Calibri" panose="020F0502020204030204" pitchFamily="34" charset="0"/>
              </a:rPr>
              <a:t> </a:t>
            </a:r>
            <a:r>
              <a:rPr lang="en-US" altLang="en-US" sz="1800" i="1" dirty="0">
                <a:solidFill>
                  <a:srgbClr val="10253F"/>
                </a:solidFill>
                <a:latin typeface="Calibri" panose="020F0502020204030204" pitchFamily="34" charset="0"/>
              </a:rPr>
              <a:t>declared major in the Department of Biology, Chemistry and Biochemistry, Physics and Biophysics, and Environmental and Ocean Sciences</a:t>
            </a:r>
            <a:endParaRPr lang="en-US" altLang="en-US" sz="1800" b="1" i="1" dirty="0">
              <a:latin typeface="Calibri" panose="020F0502020204030204" pitchFamily="34" charset="0"/>
            </a:endParaRPr>
          </a:p>
          <a:p>
            <a:pPr algn="just" eaLnBrk="1" hangingPunct="1"/>
            <a:r>
              <a:rPr lang="en-US" altLang="en-US" sz="1800" b="1" i="1" dirty="0">
                <a:latin typeface="Calibri" panose="020F0502020204030204" pitchFamily="34" charset="0"/>
              </a:rPr>
              <a:t>… you are eligible to earn a scholarship or research fellowship up </a:t>
            </a:r>
            <a:r>
              <a:rPr lang="en-US" altLang="en-US" sz="1800" b="1" i="1">
                <a:latin typeface="Calibri" panose="020F0502020204030204" pitchFamily="34" charset="0"/>
              </a:rPr>
              <a:t>to $6000!</a:t>
            </a:r>
            <a:r>
              <a:rPr lang="en-US" altLang="en-US" sz="1800" b="1" i="1">
                <a:latin typeface="Franklin Gothic Medium" panose="020B0603020102020204" pitchFamily="34" charset="0"/>
              </a:rPr>
              <a:t> </a:t>
            </a:r>
            <a:endParaRPr lang="en-US" altLang="en-US" sz="1800" b="1" i="1" dirty="0">
              <a:latin typeface="Franklin Gothic Medium" panose="020B0603020102020204" pitchFamily="34" charset="0"/>
            </a:endParaRPr>
          </a:p>
        </p:txBody>
      </p:sp>
      <p:sp>
        <p:nvSpPr>
          <p:cNvPr id="14340" name="TextBox 5">
            <a:extLst>
              <a:ext uri="{FF2B5EF4-FFF2-40B4-BE49-F238E27FC236}">
                <a16:creationId xmlns:a16="http://schemas.microsoft.com/office/drawing/2014/main" id="{C8B140C0-C815-B04D-BD94-FB89564FAF01}"/>
              </a:ext>
            </a:extLst>
          </p:cNvPr>
          <p:cNvSpPr txBox="1">
            <a:spLocks noChangeArrowheads="1"/>
          </p:cNvSpPr>
          <p:nvPr/>
        </p:nvSpPr>
        <p:spPr bwMode="auto">
          <a:xfrm>
            <a:off x="123825" y="5187950"/>
            <a:ext cx="5534025"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500" i="1" dirty="0">
                <a:latin typeface="Calibri" panose="020F0502020204030204" pitchFamily="34" charset="0"/>
              </a:rPr>
              <a:t>June 2003 marked the grand opening of the Donald P. </a:t>
            </a:r>
            <a:r>
              <a:rPr lang="en-US" altLang="en-US" sz="1500" i="1" dirty="0" err="1">
                <a:latin typeface="Calibri" panose="020F0502020204030204" pitchFamily="34" charset="0"/>
              </a:rPr>
              <a:t>Shiley</a:t>
            </a:r>
            <a:r>
              <a:rPr lang="en-US" altLang="en-US" sz="1500" i="1" dirty="0">
                <a:latin typeface="Calibri" panose="020F0502020204030204" pitchFamily="34" charset="0"/>
              </a:rPr>
              <a:t> Center for Science and Technology, and the retirement of Dr. Alice B. Hayes, President of the University of San Diego.  As part of the opening of the </a:t>
            </a:r>
            <a:r>
              <a:rPr lang="en-US" altLang="en-US" sz="1500" i="1" dirty="0" err="1">
                <a:latin typeface="Calibri" panose="020F0502020204030204" pitchFamily="34" charset="0"/>
              </a:rPr>
              <a:t>Shiley</a:t>
            </a:r>
            <a:r>
              <a:rPr lang="en-US" altLang="en-US" sz="1500" i="1" dirty="0">
                <a:latin typeface="Calibri" panose="020F0502020204030204" pitchFamily="34" charset="0"/>
              </a:rPr>
              <a:t> Center, a scholarship fund in honor of Dr. Hayes was therefore established in support of students who display merit and majoring in Biology, Chemistry or Biochemistry, Environmental and Ocean Sciences, or Biophysics or Physics.</a:t>
            </a:r>
            <a:endParaRPr lang="en-US" altLang="en-US" sz="1500" dirty="0">
              <a:latin typeface="Calibri" panose="020F0502020204030204" pitchFamily="34" charset="0"/>
            </a:endParaRPr>
          </a:p>
          <a:p>
            <a:pPr eaLnBrk="1" hangingPunct="1">
              <a:lnSpc>
                <a:spcPts val="638"/>
              </a:lnSpc>
            </a:pPr>
            <a:endParaRPr lang="en-US" altLang="en-US" sz="1700" b="1" dirty="0">
              <a:latin typeface="Calibri" panose="020F0502020204030204" pitchFamily="34" charset="0"/>
            </a:endParaRPr>
          </a:p>
          <a:p>
            <a:pPr eaLnBrk="1" hangingPunct="1"/>
            <a:endParaRPr lang="en-US" altLang="en-US" sz="1500" dirty="0">
              <a:latin typeface="Calibri" panose="020F0502020204030204" pitchFamily="34" charset="0"/>
            </a:endParaRPr>
          </a:p>
        </p:txBody>
      </p:sp>
      <p:sp>
        <p:nvSpPr>
          <p:cNvPr id="14341" name="TextBox 6">
            <a:extLst>
              <a:ext uri="{FF2B5EF4-FFF2-40B4-BE49-F238E27FC236}">
                <a16:creationId xmlns:a16="http://schemas.microsoft.com/office/drawing/2014/main" id="{7687D6F2-F5E7-7844-BA91-6B028E3ACC41}"/>
              </a:ext>
            </a:extLst>
          </p:cNvPr>
          <p:cNvSpPr txBox="1">
            <a:spLocks noChangeArrowheads="1"/>
          </p:cNvSpPr>
          <p:nvPr/>
        </p:nvSpPr>
        <p:spPr bwMode="auto">
          <a:xfrm>
            <a:off x="5670259" y="6181466"/>
            <a:ext cx="3625850"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i="1" u="sng" dirty="0">
                <a:latin typeface="Calibri" panose="020F0502020204030204" pitchFamily="34" charset="0"/>
              </a:rPr>
              <a:t>Note</a:t>
            </a:r>
            <a:r>
              <a:rPr lang="en-US" altLang="en-US" sz="1300" b="1" i="1" dirty="0">
                <a:latin typeface="Calibri" panose="020F0502020204030204" pitchFamily="34" charset="0"/>
              </a:rPr>
              <a:t>:  </a:t>
            </a:r>
            <a:r>
              <a:rPr lang="en-US" altLang="en-US" sz="1300" i="1" dirty="0">
                <a:latin typeface="Calibri" panose="020F0502020204030204" pitchFamily="34" charset="0"/>
              </a:rPr>
              <a:t>Previous Hayes Scholarship/Fellowship recipients are</a:t>
            </a:r>
            <a:r>
              <a:rPr lang="en-US" altLang="en-US" sz="1300" b="1" i="1" dirty="0">
                <a:latin typeface="Calibri" panose="020F0502020204030204" pitchFamily="34" charset="0"/>
              </a:rPr>
              <a:t> ineligible </a:t>
            </a:r>
            <a:r>
              <a:rPr lang="en-US" altLang="en-US" sz="1300" i="1" dirty="0">
                <a:latin typeface="Calibri" panose="020F0502020204030204" pitchFamily="34" charset="0"/>
              </a:rPr>
              <a:t>to apply. Those who have applied in the past</a:t>
            </a:r>
            <a:r>
              <a:rPr lang="en-US" altLang="en-US" sz="1300" b="1" i="1" dirty="0">
                <a:latin typeface="Calibri" panose="020F0502020204030204" pitchFamily="34" charset="0"/>
              </a:rPr>
              <a:t> </a:t>
            </a:r>
            <a:r>
              <a:rPr lang="en-US" altLang="en-US" sz="1300" i="1" dirty="0">
                <a:latin typeface="Calibri" panose="020F0502020204030204" pitchFamily="34" charset="0"/>
              </a:rPr>
              <a:t>and did not receive a Hayes Scholarship</a:t>
            </a:r>
            <a:r>
              <a:rPr lang="en-US" altLang="en-US" sz="1300" b="1" i="1" dirty="0">
                <a:latin typeface="Calibri" panose="020F0502020204030204" pitchFamily="34" charset="0"/>
              </a:rPr>
              <a:t> are eligible to re-apply.</a:t>
            </a:r>
            <a:endParaRPr lang="en-US" altLang="en-US" sz="1300" dirty="0">
              <a:latin typeface="Calibri" panose="020F0502020204030204" pitchFamily="34" charset="0"/>
            </a:endParaRPr>
          </a:p>
        </p:txBody>
      </p:sp>
      <p:sp>
        <p:nvSpPr>
          <p:cNvPr id="14342" name="TextBox 7">
            <a:extLst>
              <a:ext uri="{FF2B5EF4-FFF2-40B4-BE49-F238E27FC236}">
                <a16:creationId xmlns:a16="http://schemas.microsoft.com/office/drawing/2014/main" id="{57593D98-2F2E-2F4B-AA45-F4D1D29D0208}"/>
              </a:ext>
            </a:extLst>
          </p:cNvPr>
          <p:cNvSpPr txBox="1">
            <a:spLocks noChangeArrowheads="1"/>
          </p:cNvSpPr>
          <p:nvPr/>
        </p:nvSpPr>
        <p:spPr bwMode="auto">
          <a:xfrm>
            <a:off x="5826369" y="4040680"/>
            <a:ext cx="3588116" cy="92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dirty="0">
                <a:solidFill>
                  <a:srgbClr val="1E1C11"/>
                </a:solidFill>
                <a:latin typeface="Calibri" panose="020F0502020204030204" pitchFamily="34" charset="0"/>
              </a:rPr>
              <a:t>Application and more info at:</a:t>
            </a:r>
          </a:p>
          <a:p>
            <a:pPr algn="ctr" eaLnBrk="1" hangingPunct="1"/>
            <a:endParaRPr lang="en-US" altLang="en-US" sz="1800" b="1" dirty="0">
              <a:solidFill>
                <a:srgbClr val="1E1C11"/>
              </a:solidFill>
              <a:latin typeface="Calibri" panose="020F0502020204030204" pitchFamily="34" charset="0"/>
            </a:endParaRPr>
          </a:p>
          <a:p>
            <a:pPr eaLnBrk="1" hangingPunct="1"/>
            <a:endParaRPr lang="en-US" altLang="en-US" sz="1800" dirty="0">
              <a:latin typeface="Calibri" panose="020F0502020204030204" pitchFamily="34" charset="0"/>
            </a:endParaRPr>
          </a:p>
        </p:txBody>
      </p:sp>
      <p:sp>
        <p:nvSpPr>
          <p:cNvPr id="14343" name="TextBox 7">
            <a:extLst>
              <a:ext uri="{FF2B5EF4-FFF2-40B4-BE49-F238E27FC236}">
                <a16:creationId xmlns:a16="http://schemas.microsoft.com/office/drawing/2014/main" id="{007EA42E-2B24-784F-8003-03AEDFD2B2D4}"/>
              </a:ext>
            </a:extLst>
          </p:cNvPr>
          <p:cNvSpPr txBox="1">
            <a:spLocks noChangeArrowheads="1"/>
          </p:cNvSpPr>
          <p:nvPr/>
        </p:nvSpPr>
        <p:spPr bwMode="auto">
          <a:xfrm>
            <a:off x="129565" y="4307009"/>
            <a:ext cx="58213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chemeClr val="bg1"/>
                </a:solidFill>
                <a:latin typeface="Franklin Gothic Medium" panose="020B0603020102020204" pitchFamily="34" charset="0"/>
              </a:rPr>
              <a:t>Alice B. Hayes Memorial Science Scholarships/Fellowships</a:t>
            </a:r>
          </a:p>
          <a:p>
            <a:pPr eaLnBrk="1" hangingPunct="1"/>
            <a:endParaRPr lang="en-US" altLang="en-US" sz="1800" dirty="0"/>
          </a:p>
        </p:txBody>
      </p:sp>
      <p:sp>
        <p:nvSpPr>
          <p:cNvPr id="10" name="TextBox 9">
            <a:extLst>
              <a:ext uri="{FF2B5EF4-FFF2-40B4-BE49-F238E27FC236}">
                <a16:creationId xmlns:a16="http://schemas.microsoft.com/office/drawing/2014/main" id="{DD000EA6-9F84-4E6E-A3CA-C9CE7B0194E6}"/>
              </a:ext>
            </a:extLst>
          </p:cNvPr>
          <p:cNvSpPr txBox="1"/>
          <p:nvPr/>
        </p:nvSpPr>
        <p:spPr>
          <a:xfrm>
            <a:off x="6119447" y="4340087"/>
            <a:ext cx="1781906" cy="1015663"/>
          </a:xfrm>
          <a:prstGeom prst="rect">
            <a:avLst/>
          </a:prstGeom>
          <a:noFill/>
        </p:spPr>
        <p:txBody>
          <a:bodyPr wrap="square" rtlCol="0">
            <a:spAutoFit/>
          </a:bodyPr>
          <a:lstStyle/>
          <a:p>
            <a:pPr marL="0" marR="0" lvl="0" indent="0" algn="ctr" defTabSz="48260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1E1C11"/>
              </a:solidFill>
              <a:effectLst/>
              <a:uLnTx/>
              <a:uFillTx/>
              <a:latin typeface="Calibri" panose="020F0502020204030204" pitchFamily="34" charset="0"/>
              <a:hlinkClick r:id="rId4"/>
            </a:endParaRPr>
          </a:p>
          <a:p>
            <a:pPr algn="ctr"/>
            <a:r>
              <a:rPr lang="en-US" sz="1200" dirty="0">
                <a:hlinkClick r:id="rId4"/>
              </a:rPr>
              <a:t>https://</a:t>
            </a:r>
            <a:r>
              <a:rPr lang="en-US" sz="1200" dirty="0" err="1">
                <a:hlinkClick r:id="rId4"/>
              </a:rPr>
              <a:t>www.sandiego.edu</a:t>
            </a:r>
            <a:r>
              <a:rPr lang="en-US" sz="1200" dirty="0">
                <a:hlinkClick r:id="rId4"/>
              </a:rPr>
              <a:t>/</a:t>
            </a:r>
            <a:r>
              <a:rPr lang="en-US" sz="1200" dirty="0" err="1">
                <a:hlinkClick r:id="rId4"/>
              </a:rPr>
              <a:t>cas</a:t>
            </a:r>
            <a:r>
              <a:rPr lang="en-US" sz="1200" dirty="0">
                <a:hlinkClick r:id="rId4"/>
              </a:rPr>
              <a:t>/chemistry-and-biochemistry/</a:t>
            </a:r>
            <a:r>
              <a:rPr lang="en-US" sz="1200" dirty="0" err="1">
                <a:hlinkClick r:id="rId4"/>
              </a:rPr>
              <a:t>scholarships.php</a:t>
            </a:r>
            <a:endParaRPr lang="en-US" sz="1200" dirty="0"/>
          </a:p>
        </p:txBody>
      </p:sp>
      <p:sp>
        <p:nvSpPr>
          <p:cNvPr id="12" name="TextBox 11">
            <a:extLst>
              <a:ext uri="{FF2B5EF4-FFF2-40B4-BE49-F238E27FC236}">
                <a16:creationId xmlns:a16="http://schemas.microsoft.com/office/drawing/2014/main" id="{9DE18528-D495-7C28-81E7-61F9AA28ECFB}"/>
              </a:ext>
            </a:extLst>
          </p:cNvPr>
          <p:cNvSpPr txBox="1"/>
          <p:nvPr/>
        </p:nvSpPr>
        <p:spPr>
          <a:xfrm>
            <a:off x="5231296" y="5460314"/>
            <a:ext cx="4803912" cy="646331"/>
          </a:xfrm>
          <a:prstGeom prst="rect">
            <a:avLst/>
          </a:prstGeom>
          <a:noFill/>
        </p:spPr>
        <p:txBody>
          <a:bodyPr wrap="square">
            <a:spAutoFit/>
          </a:bodyPr>
          <a:lstStyle/>
          <a:p>
            <a:pPr algn="ctr" eaLnBrk="1" hangingPunct="1"/>
            <a:r>
              <a:rPr lang="en-US" altLang="en-US" sz="1800" b="1" u="sng" dirty="0">
                <a:solidFill>
                  <a:srgbClr val="1E1C11"/>
                </a:solidFill>
                <a:latin typeface="Calibri" panose="020F0502020204030204" pitchFamily="34" charset="0"/>
              </a:rPr>
              <a:t>APPLICATION DEADLINE:</a:t>
            </a:r>
            <a:r>
              <a:rPr lang="en-US" altLang="en-US" sz="1800" b="1" dirty="0">
                <a:solidFill>
                  <a:srgbClr val="1E1C11"/>
                </a:solidFill>
                <a:latin typeface="Calibri" panose="020F0502020204030204" pitchFamily="34" charset="0"/>
              </a:rPr>
              <a:t> </a:t>
            </a:r>
            <a:endParaRPr lang="en-US" altLang="en-US" b="1" dirty="0">
              <a:solidFill>
                <a:srgbClr val="1E1C11"/>
              </a:solidFill>
              <a:latin typeface="Calibri" panose="020F0502020204030204" pitchFamily="34" charset="0"/>
            </a:endParaRPr>
          </a:p>
          <a:p>
            <a:pPr algn="ctr" eaLnBrk="1" hangingPunct="1"/>
            <a:r>
              <a:rPr lang="en-US" altLang="en-US" b="1" dirty="0">
                <a:solidFill>
                  <a:srgbClr val="1E1C11"/>
                </a:solidFill>
                <a:latin typeface="Calibri" panose="020F0502020204030204" pitchFamily="34" charset="0"/>
              </a:rPr>
              <a:t>DECEMBER 3, 2025</a:t>
            </a:r>
            <a:endParaRPr lang="en-US" altLang="en-US" sz="1800" b="1" dirty="0">
              <a:solidFill>
                <a:srgbClr val="1E1C11"/>
              </a:solidFill>
              <a:latin typeface="Calibri" panose="020F0502020204030204" pitchFamily="34" charset="0"/>
            </a:endParaRPr>
          </a:p>
        </p:txBody>
      </p:sp>
      <p:pic>
        <p:nvPicPr>
          <p:cNvPr id="6" name="Picture 5">
            <a:extLst>
              <a:ext uri="{FF2B5EF4-FFF2-40B4-BE49-F238E27FC236}">
                <a16:creationId xmlns:a16="http://schemas.microsoft.com/office/drawing/2014/main" id="{11033791-E27B-815F-7E11-67F3A2919C7C}"/>
              </a:ext>
            </a:extLst>
          </p:cNvPr>
          <p:cNvPicPr>
            <a:picLocks noChangeAspect="1"/>
          </p:cNvPicPr>
          <p:nvPr/>
        </p:nvPicPr>
        <p:blipFill>
          <a:blip r:embed="rId5"/>
          <a:stretch>
            <a:fillRect/>
          </a:stretch>
        </p:blipFill>
        <p:spPr>
          <a:xfrm>
            <a:off x="7940040" y="4323199"/>
            <a:ext cx="1188720" cy="11887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40AF8F65-2628-0646-85AF-AA64B7D8472F}">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E254CE3-C837-FA42-9160-1723777D7D4F}">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542</TotalTime>
  <Words>216</Words>
  <Application>Microsoft Macintosh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Franklin Gothic Medium</vt:lpstr>
      <vt:lpstr>Office Theme</vt:lpstr>
      <vt:lpstr>PowerPoint Presentation</vt:lpstr>
    </vt:vector>
  </TitlesOfParts>
  <Company>University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Tammy Dwyer</dc:creator>
  <cp:lastModifiedBy>Joan Lorraine Schellinger</cp:lastModifiedBy>
  <cp:revision>75</cp:revision>
  <cp:lastPrinted>2016-10-17T19:31:36Z</cp:lastPrinted>
  <dcterms:created xsi:type="dcterms:W3CDTF">2010-09-22T19:53:39Z</dcterms:created>
  <dcterms:modified xsi:type="dcterms:W3CDTF">2025-10-07T22:24:35Z</dcterms:modified>
</cp:coreProperties>
</file>