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7315200" cy="9601200"/>
  <p:notesSz cx="6858000" cy="9144000"/>
  <p:defaultTextStyle>
    <a:defPPr>
      <a:defRPr lang="en-US"/>
    </a:defPPr>
    <a:lvl1pPr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82600" indent="-25400"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65200" indent="-50800"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449388" indent="-77788"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931988" indent="-103188" algn="l" defTabSz="4826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0"/>
    <p:restoredTop sz="94694"/>
  </p:normalViewPr>
  <p:slideViewPr>
    <p:cSldViewPr snapToGrid="0" snapToObjects="1">
      <p:cViewPr varScale="1">
        <p:scale>
          <a:sx n="83" d="100"/>
          <a:sy n="83" d="100"/>
        </p:scale>
        <p:origin x="1696" y="208"/>
      </p:cViewPr>
      <p:guideLst>
        <p:guide orient="horz" pos="3024"/>
        <p:guide pos="230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A11919-AE0E-5940-B756-C08C914993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483306">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4302C73-4545-924F-AF4D-6B4B592E52C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463F803-D27E-7047-8923-BAE7F064EA0E}" type="datetime1">
              <a:rPr lang="en-US" altLang="en-US"/>
              <a:pPr/>
              <a:t>10/7/25</a:t>
            </a:fld>
            <a:endParaRPr lang="en-US" altLang="en-US"/>
          </a:p>
        </p:txBody>
      </p:sp>
      <p:sp>
        <p:nvSpPr>
          <p:cNvPr id="4" name="Slide Image Placeholder 3">
            <a:extLst>
              <a:ext uri="{FF2B5EF4-FFF2-40B4-BE49-F238E27FC236}">
                <a16:creationId xmlns:a16="http://schemas.microsoft.com/office/drawing/2014/main" id="{41121171-71CB-804F-87B7-42A320A8D7ED}"/>
              </a:ext>
            </a:extLst>
          </p:cNvPr>
          <p:cNvSpPr>
            <a:spLocks noGrp="1" noRot="1" noChangeAspect="1"/>
          </p:cNvSpPr>
          <p:nvPr>
            <p:ph type="sldImg" idx="2"/>
          </p:nvPr>
        </p:nvSpPr>
        <p:spPr>
          <a:xfrm>
            <a:off x="2124075" y="685800"/>
            <a:ext cx="26098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BC70A2-EC8C-B649-89FD-153AF2E13E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63CF266-9BB1-874A-9947-E0EF6CC9A37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83306">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B497D7B6-E012-BD44-A1C2-73B505735A8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30F3F-F9A0-FC47-9C67-6FC77FAF84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82600" rtl="0" eaLnBrk="0" fontAlgn="base" hangingPunct="0">
      <a:spcBef>
        <a:spcPct val="30000"/>
      </a:spcBef>
      <a:spcAft>
        <a:spcPct val="0"/>
      </a:spcAft>
      <a:defRPr sz="1300" kern="1200">
        <a:solidFill>
          <a:schemeClr val="tx1"/>
        </a:solidFill>
        <a:latin typeface="+mn-lt"/>
        <a:ea typeface="ＭＳ Ｐゴシック" charset="-128"/>
        <a:cs typeface="ＭＳ Ｐゴシック" charset="-128"/>
      </a:defRPr>
    </a:lvl1pPr>
    <a:lvl2pPr marL="482600"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2pPr>
    <a:lvl3pPr marL="965200"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3pPr>
    <a:lvl4pPr marL="1449388"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4pPr>
    <a:lvl5pPr marL="1931988" algn="l" defTabSz="482600" rtl="0" eaLnBrk="0" fontAlgn="base" hangingPunct="0">
      <a:spcBef>
        <a:spcPct val="30000"/>
      </a:spcBef>
      <a:spcAft>
        <a:spcPct val="0"/>
      </a:spcAft>
      <a:defRPr sz="1300" kern="1200">
        <a:solidFill>
          <a:schemeClr val="tx1"/>
        </a:solidFill>
        <a:latin typeface="+mn-lt"/>
        <a:ea typeface="ＭＳ Ｐゴシック" charset="-128"/>
        <a:cs typeface="+mn-cs"/>
      </a:defRPr>
    </a:lvl5pPr>
    <a:lvl6pPr marL="2416531" algn="l" defTabSz="483306" rtl="0" eaLnBrk="1" latinLnBrk="0" hangingPunct="1">
      <a:defRPr sz="1300" kern="1200">
        <a:solidFill>
          <a:schemeClr val="tx1"/>
        </a:solidFill>
        <a:latin typeface="+mn-lt"/>
        <a:ea typeface="+mn-ea"/>
        <a:cs typeface="+mn-cs"/>
      </a:defRPr>
    </a:lvl6pPr>
    <a:lvl7pPr marL="2899837" algn="l" defTabSz="483306" rtl="0" eaLnBrk="1" latinLnBrk="0" hangingPunct="1">
      <a:defRPr sz="1300" kern="1200">
        <a:solidFill>
          <a:schemeClr val="tx1"/>
        </a:solidFill>
        <a:latin typeface="+mn-lt"/>
        <a:ea typeface="+mn-ea"/>
        <a:cs typeface="+mn-cs"/>
      </a:defRPr>
    </a:lvl7pPr>
    <a:lvl8pPr marL="3383143" algn="l" defTabSz="483306" rtl="0" eaLnBrk="1" latinLnBrk="0" hangingPunct="1">
      <a:defRPr sz="1300" kern="1200">
        <a:solidFill>
          <a:schemeClr val="tx1"/>
        </a:solidFill>
        <a:latin typeface="+mn-lt"/>
        <a:ea typeface="+mn-ea"/>
        <a:cs typeface="+mn-cs"/>
      </a:defRPr>
    </a:lvl8pPr>
    <a:lvl9pPr marL="3866449" algn="l" defTabSz="48330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a:t>Click to edit Master title style</a:t>
            </a:r>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0D282A-3B29-4C4E-96ED-DD1ED8D5F70F}"/>
              </a:ext>
            </a:extLst>
          </p:cNvPr>
          <p:cNvSpPr>
            <a:spLocks noGrp="1"/>
          </p:cNvSpPr>
          <p:nvPr>
            <p:ph type="dt" sz="half" idx="10"/>
          </p:nvPr>
        </p:nvSpPr>
        <p:spPr/>
        <p:txBody>
          <a:bodyPr/>
          <a:lstStyle>
            <a:lvl1pPr>
              <a:defRPr/>
            </a:lvl1pPr>
          </a:lstStyle>
          <a:p>
            <a:fld id="{F872A771-52A2-2946-9507-16E8CCA18CA3}" type="datetime1">
              <a:rPr lang="en-US" altLang="en-US"/>
              <a:pPr/>
              <a:t>10/7/25</a:t>
            </a:fld>
            <a:endParaRPr lang="en-US" altLang="en-US"/>
          </a:p>
        </p:txBody>
      </p:sp>
      <p:sp>
        <p:nvSpPr>
          <p:cNvPr id="5" name="Footer Placeholder 4">
            <a:extLst>
              <a:ext uri="{FF2B5EF4-FFF2-40B4-BE49-F238E27FC236}">
                <a16:creationId xmlns:a16="http://schemas.microsoft.com/office/drawing/2014/main" id="{E1F20640-2EE6-E849-805D-FEC8321077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5A507-DA25-1449-8C2D-E80E7DBA73A8}"/>
              </a:ext>
            </a:extLst>
          </p:cNvPr>
          <p:cNvSpPr>
            <a:spLocks noGrp="1"/>
          </p:cNvSpPr>
          <p:nvPr>
            <p:ph type="sldNum" sz="quarter" idx="12"/>
          </p:nvPr>
        </p:nvSpPr>
        <p:spPr/>
        <p:txBody>
          <a:bodyPr/>
          <a:lstStyle>
            <a:lvl1pPr>
              <a:defRPr/>
            </a:lvl1pPr>
          </a:lstStyle>
          <a:p>
            <a:fld id="{FE5C3A09-DCB4-F44D-8B73-B78EB0F4369C}" type="slidenum">
              <a:rPr lang="en-US" altLang="en-US"/>
              <a:pPr/>
              <a:t>‹#›</a:t>
            </a:fld>
            <a:endParaRPr lang="en-US" altLang="en-US"/>
          </a:p>
        </p:txBody>
      </p:sp>
    </p:spTree>
    <p:extLst>
      <p:ext uri="{BB962C8B-B14F-4D97-AF65-F5344CB8AC3E}">
        <p14:creationId xmlns:p14="http://schemas.microsoft.com/office/powerpoint/2010/main" val="348258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C17DA-F2FB-4746-AE8E-FDAF0B6A7206}"/>
              </a:ext>
            </a:extLst>
          </p:cNvPr>
          <p:cNvSpPr>
            <a:spLocks noGrp="1"/>
          </p:cNvSpPr>
          <p:nvPr>
            <p:ph type="dt" sz="half" idx="10"/>
          </p:nvPr>
        </p:nvSpPr>
        <p:spPr/>
        <p:txBody>
          <a:bodyPr/>
          <a:lstStyle>
            <a:lvl1pPr>
              <a:defRPr/>
            </a:lvl1pPr>
          </a:lstStyle>
          <a:p>
            <a:fld id="{A3173436-F4E2-FE47-BBC1-9A4021B2D452}" type="datetime1">
              <a:rPr lang="en-US" altLang="en-US"/>
              <a:pPr/>
              <a:t>10/7/25</a:t>
            </a:fld>
            <a:endParaRPr lang="en-US" altLang="en-US"/>
          </a:p>
        </p:txBody>
      </p:sp>
      <p:sp>
        <p:nvSpPr>
          <p:cNvPr id="5" name="Footer Placeholder 4">
            <a:extLst>
              <a:ext uri="{FF2B5EF4-FFF2-40B4-BE49-F238E27FC236}">
                <a16:creationId xmlns:a16="http://schemas.microsoft.com/office/drawing/2014/main" id="{E5F9CD66-9AD5-8042-8B48-4212A4745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F3DE94-D4B8-E446-8903-6DC18EF4F56D}"/>
              </a:ext>
            </a:extLst>
          </p:cNvPr>
          <p:cNvSpPr>
            <a:spLocks noGrp="1"/>
          </p:cNvSpPr>
          <p:nvPr>
            <p:ph type="sldNum" sz="quarter" idx="12"/>
          </p:nvPr>
        </p:nvSpPr>
        <p:spPr/>
        <p:txBody>
          <a:bodyPr/>
          <a:lstStyle>
            <a:lvl1pPr>
              <a:defRPr/>
            </a:lvl1pPr>
          </a:lstStyle>
          <a:p>
            <a:fld id="{4D2F9767-C41D-2740-89DD-ECDF004C28C0}" type="slidenum">
              <a:rPr lang="en-US" altLang="en-US"/>
              <a:pPr/>
              <a:t>‹#›</a:t>
            </a:fld>
            <a:endParaRPr lang="en-US" altLang="en-US"/>
          </a:p>
        </p:txBody>
      </p:sp>
    </p:spTree>
    <p:extLst>
      <p:ext uri="{BB962C8B-B14F-4D97-AF65-F5344CB8AC3E}">
        <p14:creationId xmlns:p14="http://schemas.microsoft.com/office/powerpoint/2010/main" val="338102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DCB48-9F41-0E41-8355-1910AD3A1B21}"/>
              </a:ext>
            </a:extLst>
          </p:cNvPr>
          <p:cNvSpPr>
            <a:spLocks noGrp="1"/>
          </p:cNvSpPr>
          <p:nvPr>
            <p:ph type="dt" sz="half" idx="10"/>
          </p:nvPr>
        </p:nvSpPr>
        <p:spPr/>
        <p:txBody>
          <a:bodyPr/>
          <a:lstStyle>
            <a:lvl1pPr>
              <a:defRPr/>
            </a:lvl1pPr>
          </a:lstStyle>
          <a:p>
            <a:fld id="{029D9E8E-59B7-684B-867C-DDB2A07CD59F}" type="datetime1">
              <a:rPr lang="en-US" altLang="en-US"/>
              <a:pPr/>
              <a:t>10/7/25</a:t>
            </a:fld>
            <a:endParaRPr lang="en-US" altLang="en-US"/>
          </a:p>
        </p:txBody>
      </p:sp>
      <p:sp>
        <p:nvSpPr>
          <p:cNvPr id="5" name="Footer Placeholder 4">
            <a:extLst>
              <a:ext uri="{FF2B5EF4-FFF2-40B4-BE49-F238E27FC236}">
                <a16:creationId xmlns:a16="http://schemas.microsoft.com/office/drawing/2014/main" id="{96A7B747-EB68-F245-8045-C2910DE850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BD29D4-813C-6648-BBA5-D2A13C663815}"/>
              </a:ext>
            </a:extLst>
          </p:cNvPr>
          <p:cNvSpPr>
            <a:spLocks noGrp="1"/>
          </p:cNvSpPr>
          <p:nvPr>
            <p:ph type="sldNum" sz="quarter" idx="12"/>
          </p:nvPr>
        </p:nvSpPr>
        <p:spPr/>
        <p:txBody>
          <a:bodyPr/>
          <a:lstStyle>
            <a:lvl1pPr>
              <a:defRPr/>
            </a:lvl1pPr>
          </a:lstStyle>
          <a:p>
            <a:fld id="{767392D0-F1D1-E14F-AB59-E09C8D33A052}" type="slidenum">
              <a:rPr lang="en-US" altLang="en-US"/>
              <a:pPr/>
              <a:t>‹#›</a:t>
            </a:fld>
            <a:endParaRPr lang="en-US" altLang="en-US"/>
          </a:p>
        </p:txBody>
      </p:sp>
    </p:spTree>
    <p:extLst>
      <p:ext uri="{BB962C8B-B14F-4D97-AF65-F5344CB8AC3E}">
        <p14:creationId xmlns:p14="http://schemas.microsoft.com/office/powerpoint/2010/main" val="277735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CC8C3-53E3-C047-9F26-038D31A98585}"/>
              </a:ext>
            </a:extLst>
          </p:cNvPr>
          <p:cNvSpPr>
            <a:spLocks noGrp="1"/>
          </p:cNvSpPr>
          <p:nvPr>
            <p:ph type="dt" sz="half" idx="10"/>
          </p:nvPr>
        </p:nvSpPr>
        <p:spPr/>
        <p:txBody>
          <a:bodyPr/>
          <a:lstStyle>
            <a:lvl1pPr>
              <a:defRPr/>
            </a:lvl1pPr>
          </a:lstStyle>
          <a:p>
            <a:fld id="{AEE9F79A-2C73-4F45-B8B2-D3B4EB261E83}" type="datetime1">
              <a:rPr lang="en-US" altLang="en-US"/>
              <a:pPr/>
              <a:t>10/7/25</a:t>
            </a:fld>
            <a:endParaRPr lang="en-US" altLang="en-US"/>
          </a:p>
        </p:txBody>
      </p:sp>
      <p:sp>
        <p:nvSpPr>
          <p:cNvPr id="5" name="Footer Placeholder 4">
            <a:extLst>
              <a:ext uri="{FF2B5EF4-FFF2-40B4-BE49-F238E27FC236}">
                <a16:creationId xmlns:a16="http://schemas.microsoft.com/office/drawing/2014/main" id="{2199A95B-7C6A-C148-84C5-03F5B13A8F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93832F-14CB-EF43-9365-0C9C8699A0B4}"/>
              </a:ext>
            </a:extLst>
          </p:cNvPr>
          <p:cNvSpPr>
            <a:spLocks noGrp="1"/>
          </p:cNvSpPr>
          <p:nvPr>
            <p:ph type="sldNum" sz="quarter" idx="12"/>
          </p:nvPr>
        </p:nvSpPr>
        <p:spPr/>
        <p:txBody>
          <a:bodyPr/>
          <a:lstStyle>
            <a:lvl1pPr>
              <a:defRPr/>
            </a:lvl1pPr>
          </a:lstStyle>
          <a:p>
            <a:fld id="{B571A96C-CB67-4247-B53F-7DAD64CA9FEE}" type="slidenum">
              <a:rPr lang="en-US" altLang="en-US"/>
              <a:pPr/>
              <a:t>‹#›</a:t>
            </a:fld>
            <a:endParaRPr lang="en-US" altLang="en-US"/>
          </a:p>
        </p:txBody>
      </p:sp>
    </p:spTree>
    <p:extLst>
      <p:ext uri="{BB962C8B-B14F-4D97-AF65-F5344CB8AC3E}">
        <p14:creationId xmlns:p14="http://schemas.microsoft.com/office/powerpoint/2010/main" val="48258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DC180-3F02-C248-822D-CCEB75C8DFD2}"/>
              </a:ext>
            </a:extLst>
          </p:cNvPr>
          <p:cNvSpPr>
            <a:spLocks noGrp="1"/>
          </p:cNvSpPr>
          <p:nvPr>
            <p:ph type="dt" sz="half" idx="10"/>
          </p:nvPr>
        </p:nvSpPr>
        <p:spPr/>
        <p:txBody>
          <a:bodyPr/>
          <a:lstStyle>
            <a:lvl1pPr>
              <a:defRPr/>
            </a:lvl1pPr>
          </a:lstStyle>
          <a:p>
            <a:fld id="{62D5DE31-9585-3045-9602-CF9E527D3F5B}" type="datetime1">
              <a:rPr lang="en-US" altLang="en-US"/>
              <a:pPr/>
              <a:t>10/7/25</a:t>
            </a:fld>
            <a:endParaRPr lang="en-US" altLang="en-US"/>
          </a:p>
        </p:txBody>
      </p:sp>
      <p:sp>
        <p:nvSpPr>
          <p:cNvPr id="5" name="Footer Placeholder 4">
            <a:extLst>
              <a:ext uri="{FF2B5EF4-FFF2-40B4-BE49-F238E27FC236}">
                <a16:creationId xmlns:a16="http://schemas.microsoft.com/office/drawing/2014/main" id="{77CD76C9-1D23-2943-AD12-FDC9162FC1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36D882-6869-2F40-8E94-70C03C16CC8D}"/>
              </a:ext>
            </a:extLst>
          </p:cNvPr>
          <p:cNvSpPr>
            <a:spLocks noGrp="1"/>
          </p:cNvSpPr>
          <p:nvPr>
            <p:ph type="sldNum" sz="quarter" idx="12"/>
          </p:nvPr>
        </p:nvSpPr>
        <p:spPr/>
        <p:txBody>
          <a:bodyPr/>
          <a:lstStyle>
            <a:lvl1pPr>
              <a:defRPr/>
            </a:lvl1pPr>
          </a:lstStyle>
          <a:p>
            <a:fld id="{EDC3D8BA-93AE-9E43-A901-0343FEBCAB27}" type="slidenum">
              <a:rPr lang="en-US" altLang="en-US"/>
              <a:pPr/>
              <a:t>‹#›</a:t>
            </a:fld>
            <a:endParaRPr lang="en-US" altLang="en-US"/>
          </a:p>
        </p:txBody>
      </p:sp>
    </p:spTree>
    <p:extLst>
      <p:ext uri="{BB962C8B-B14F-4D97-AF65-F5344CB8AC3E}">
        <p14:creationId xmlns:p14="http://schemas.microsoft.com/office/powerpoint/2010/main" val="273151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830550D-ECC7-D244-B0EE-D8E6721A8D8D}"/>
              </a:ext>
            </a:extLst>
          </p:cNvPr>
          <p:cNvSpPr>
            <a:spLocks noGrp="1"/>
          </p:cNvSpPr>
          <p:nvPr>
            <p:ph type="dt" sz="half" idx="10"/>
          </p:nvPr>
        </p:nvSpPr>
        <p:spPr/>
        <p:txBody>
          <a:bodyPr/>
          <a:lstStyle>
            <a:lvl1pPr>
              <a:defRPr/>
            </a:lvl1pPr>
          </a:lstStyle>
          <a:p>
            <a:fld id="{1D7E4870-F83B-1842-A011-75D349A41ED7}" type="datetime1">
              <a:rPr lang="en-US" altLang="en-US"/>
              <a:pPr/>
              <a:t>10/7/25</a:t>
            </a:fld>
            <a:endParaRPr lang="en-US" altLang="en-US"/>
          </a:p>
        </p:txBody>
      </p:sp>
      <p:sp>
        <p:nvSpPr>
          <p:cNvPr id="6" name="Footer Placeholder 4">
            <a:extLst>
              <a:ext uri="{FF2B5EF4-FFF2-40B4-BE49-F238E27FC236}">
                <a16:creationId xmlns:a16="http://schemas.microsoft.com/office/drawing/2014/main" id="{A317949F-AF6D-8342-AABE-B812C43814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89567-2D2A-5E47-AE93-A12E73A684F1}"/>
              </a:ext>
            </a:extLst>
          </p:cNvPr>
          <p:cNvSpPr>
            <a:spLocks noGrp="1"/>
          </p:cNvSpPr>
          <p:nvPr>
            <p:ph type="sldNum" sz="quarter" idx="12"/>
          </p:nvPr>
        </p:nvSpPr>
        <p:spPr/>
        <p:txBody>
          <a:bodyPr/>
          <a:lstStyle>
            <a:lvl1pPr>
              <a:defRPr/>
            </a:lvl1pPr>
          </a:lstStyle>
          <a:p>
            <a:fld id="{8DF9C9F6-41D0-FF43-9715-76A032DD6A72}" type="slidenum">
              <a:rPr lang="en-US" altLang="en-US"/>
              <a:pPr/>
              <a:t>‹#›</a:t>
            </a:fld>
            <a:endParaRPr lang="en-US" altLang="en-US"/>
          </a:p>
        </p:txBody>
      </p:sp>
    </p:spTree>
    <p:extLst>
      <p:ext uri="{BB962C8B-B14F-4D97-AF65-F5344CB8AC3E}">
        <p14:creationId xmlns:p14="http://schemas.microsoft.com/office/powerpoint/2010/main" val="8931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B3C902-8988-774F-B597-0B78A44D190E}"/>
              </a:ext>
            </a:extLst>
          </p:cNvPr>
          <p:cNvSpPr>
            <a:spLocks noGrp="1"/>
          </p:cNvSpPr>
          <p:nvPr>
            <p:ph type="dt" sz="half" idx="10"/>
          </p:nvPr>
        </p:nvSpPr>
        <p:spPr/>
        <p:txBody>
          <a:bodyPr/>
          <a:lstStyle>
            <a:lvl1pPr>
              <a:defRPr/>
            </a:lvl1pPr>
          </a:lstStyle>
          <a:p>
            <a:fld id="{64DB2E94-A66D-BD4B-B81A-002D033C8985}" type="datetime1">
              <a:rPr lang="en-US" altLang="en-US"/>
              <a:pPr/>
              <a:t>10/7/25</a:t>
            </a:fld>
            <a:endParaRPr lang="en-US" altLang="en-US"/>
          </a:p>
        </p:txBody>
      </p:sp>
      <p:sp>
        <p:nvSpPr>
          <p:cNvPr id="8" name="Footer Placeholder 4">
            <a:extLst>
              <a:ext uri="{FF2B5EF4-FFF2-40B4-BE49-F238E27FC236}">
                <a16:creationId xmlns:a16="http://schemas.microsoft.com/office/drawing/2014/main" id="{02CE2BDC-F320-5B46-A3A0-B571EFF162F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FA509CA-8E22-FC4B-AAE9-2B37818E17B5}"/>
              </a:ext>
            </a:extLst>
          </p:cNvPr>
          <p:cNvSpPr>
            <a:spLocks noGrp="1"/>
          </p:cNvSpPr>
          <p:nvPr>
            <p:ph type="sldNum" sz="quarter" idx="12"/>
          </p:nvPr>
        </p:nvSpPr>
        <p:spPr/>
        <p:txBody>
          <a:bodyPr/>
          <a:lstStyle>
            <a:lvl1pPr>
              <a:defRPr/>
            </a:lvl1pPr>
          </a:lstStyle>
          <a:p>
            <a:fld id="{8E3E9A53-B23A-6C4A-A572-51E0FC68B78C}" type="slidenum">
              <a:rPr lang="en-US" altLang="en-US"/>
              <a:pPr/>
              <a:t>‹#›</a:t>
            </a:fld>
            <a:endParaRPr lang="en-US" altLang="en-US"/>
          </a:p>
        </p:txBody>
      </p:sp>
    </p:spTree>
    <p:extLst>
      <p:ext uri="{BB962C8B-B14F-4D97-AF65-F5344CB8AC3E}">
        <p14:creationId xmlns:p14="http://schemas.microsoft.com/office/powerpoint/2010/main" val="175082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15BA3E9-39CB-0340-926A-4FEEA40364C1}"/>
              </a:ext>
            </a:extLst>
          </p:cNvPr>
          <p:cNvSpPr>
            <a:spLocks noGrp="1"/>
          </p:cNvSpPr>
          <p:nvPr>
            <p:ph type="dt" sz="half" idx="10"/>
          </p:nvPr>
        </p:nvSpPr>
        <p:spPr/>
        <p:txBody>
          <a:bodyPr/>
          <a:lstStyle>
            <a:lvl1pPr>
              <a:defRPr/>
            </a:lvl1pPr>
          </a:lstStyle>
          <a:p>
            <a:fld id="{7AA79408-B000-D14C-B0A0-F8BF1058B1E8}" type="datetime1">
              <a:rPr lang="en-US" altLang="en-US"/>
              <a:pPr/>
              <a:t>10/7/25</a:t>
            </a:fld>
            <a:endParaRPr lang="en-US" altLang="en-US"/>
          </a:p>
        </p:txBody>
      </p:sp>
      <p:sp>
        <p:nvSpPr>
          <p:cNvPr id="4" name="Footer Placeholder 4">
            <a:extLst>
              <a:ext uri="{FF2B5EF4-FFF2-40B4-BE49-F238E27FC236}">
                <a16:creationId xmlns:a16="http://schemas.microsoft.com/office/drawing/2014/main" id="{485E5CA0-1959-0648-966D-1C410FD74BF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3099C0F-E27A-3E4D-919F-9F128DDF687C}"/>
              </a:ext>
            </a:extLst>
          </p:cNvPr>
          <p:cNvSpPr>
            <a:spLocks noGrp="1"/>
          </p:cNvSpPr>
          <p:nvPr>
            <p:ph type="sldNum" sz="quarter" idx="12"/>
          </p:nvPr>
        </p:nvSpPr>
        <p:spPr/>
        <p:txBody>
          <a:bodyPr/>
          <a:lstStyle>
            <a:lvl1pPr>
              <a:defRPr/>
            </a:lvl1pPr>
          </a:lstStyle>
          <a:p>
            <a:fld id="{918ED488-F66D-6748-8C5C-A28303875021}" type="slidenum">
              <a:rPr lang="en-US" altLang="en-US"/>
              <a:pPr/>
              <a:t>‹#›</a:t>
            </a:fld>
            <a:endParaRPr lang="en-US" altLang="en-US"/>
          </a:p>
        </p:txBody>
      </p:sp>
    </p:spTree>
    <p:extLst>
      <p:ext uri="{BB962C8B-B14F-4D97-AF65-F5344CB8AC3E}">
        <p14:creationId xmlns:p14="http://schemas.microsoft.com/office/powerpoint/2010/main" val="171517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D0F002-66F0-2146-BB5C-DEBD28231601}"/>
              </a:ext>
            </a:extLst>
          </p:cNvPr>
          <p:cNvSpPr>
            <a:spLocks noGrp="1"/>
          </p:cNvSpPr>
          <p:nvPr>
            <p:ph type="dt" sz="half" idx="10"/>
          </p:nvPr>
        </p:nvSpPr>
        <p:spPr/>
        <p:txBody>
          <a:bodyPr/>
          <a:lstStyle>
            <a:lvl1pPr>
              <a:defRPr/>
            </a:lvl1pPr>
          </a:lstStyle>
          <a:p>
            <a:fld id="{DF64F7DB-FEFA-A149-9959-CCB0C4752950}" type="datetime1">
              <a:rPr lang="en-US" altLang="en-US"/>
              <a:pPr/>
              <a:t>10/7/25</a:t>
            </a:fld>
            <a:endParaRPr lang="en-US" altLang="en-US"/>
          </a:p>
        </p:txBody>
      </p:sp>
      <p:sp>
        <p:nvSpPr>
          <p:cNvPr id="3" name="Footer Placeholder 4">
            <a:extLst>
              <a:ext uri="{FF2B5EF4-FFF2-40B4-BE49-F238E27FC236}">
                <a16:creationId xmlns:a16="http://schemas.microsoft.com/office/drawing/2014/main" id="{82E4CABA-22E9-8149-9C5C-A0A30F56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E3CB3C-5545-9246-99AA-6228E7023770}"/>
              </a:ext>
            </a:extLst>
          </p:cNvPr>
          <p:cNvSpPr>
            <a:spLocks noGrp="1"/>
          </p:cNvSpPr>
          <p:nvPr>
            <p:ph type="sldNum" sz="quarter" idx="12"/>
          </p:nvPr>
        </p:nvSpPr>
        <p:spPr/>
        <p:txBody>
          <a:bodyPr/>
          <a:lstStyle>
            <a:lvl1pPr>
              <a:defRPr/>
            </a:lvl1pPr>
          </a:lstStyle>
          <a:p>
            <a:fld id="{281CCC85-A1A3-0340-B88C-78C63B01130D}" type="slidenum">
              <a:rPr lang="en-US" altLang="en-US"/>
              <a:pPr/>
              <a:t>‹#›</a:t>
            </a:fld>
            <a:endParaRPr lang="en-US" altLang="en-US"/>
          </a:p>
        </p:txBody>
      </p:sp>
    </p:spTree>
    <p:extLst>
      <p:ext uri="{BB962C8B-B14F-4D97-AF65-F5344CB8AC3E}">
        <p14:creationId xmlns:p14="http://schemas.microsoft.com/office/powerpoint/2010/main" val="3736665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69179F7-FD39-6C4D-9AA0-243A892A8AF6}"/>
              </a:ext>
            </a:extLst>
          </p:cNvPr>
          <p:cNvSpPr>
            <a:spLocks noGrp="1"/>
          </p:cNvSpPr>
          <p:nvPr>
            <p:ph type="dt" sz="half" idx="10"/>
          </p:nvPr>
        </p:nvSpPr>
        <p:spPr/>
        <p:txBody>
          <a:bodyPr/>
          <a:lstStyle>
            <a:lvl1pPr>
              <a:defRPr/>
            </a:lvl1pPr>
          </a:lstStyle>
          <a:p>
            <a:fld id="{8A77C50B-B6D2-8744-8E8F-8664191A559A}" type="datetime1">
              <a:rPr lang="en-US" altLang="en-US"/>
              <a:pPr/>
              <a:t>10/7/25</a:t>
            </a:fld>
            <a:endParaRPr lang="en-US" altLang="en-US"/>
          </a:p>
        </p:txBody>
      </p:sp>
      <p:sp>
        <p:nvSpPr>
          <p:cNvPr id="6" name="Footer Placeholder 4">
            <a:extLst>
              <a:ext uri="{FF2B5EF4-FFF2-40B4-BE49-F238E27FC236}">
                <a16:creationId xmlns:a16="http://schemas.microsoft.com/office/drawing/2014/main" id="{1B589842-6F8F-B240-8D58-59036DE88B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39EEE6-4111-4045-8786-B170E69FBD94}"/>
              </a:ext>
            </a:extLst>
          </p:cNvPr>
          <p:cNvSpPr>
            <a:spLocks noGrp="1"/>
          </p:cNvSpPr>
          <p:nvPr>
            <p:ph type="sldNum" sz="quarter" idx="12"/>
          </p:nvPr>
        </p:nvSpPr>
        <p:spPr/>
        <p:txBody>
          <a:bodyPr/>
          <a:lstStyle>
            <a:lvl1pPr>
              <a:defRPr/>
            </a:lvl1pPr>
          </a:lstStyle>
          <a:p>
            <a:fld id="{3B3A7631-A6B3-1F46-B103-A048251B4ECB}" type="slidenum">
              <a:rPr lang="en-US" altLang="en-US"/>
              <a:pPr/>
              <a:t>‹#›</a:t>
            </a:fld>
            <a:endParaRPr lang="en-US" altLang="en-US"/>
          </a:p>
        </p:txBody>
      </p:sp>
    </p:spTree>
    <p:extLst>
      <p:ext uri="{BB962C8B-B14F-4D97-AF65-F5344CB8AC3E}">
        <p14:creationId xmlns:p14="http://schemas.microsoft.com/office/powerpoint/2010/main" val="97358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433830" y="857885"/>
            <a:ext cx="4389120" cy="5760720"/>
          </a:xfrm>
        </p:spPr>
        <p:txBody>
          <a:bodyPr rtlCol="0">
            <a:normAutofit/>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pPr lvl="0"/>
            <a:endParaRPr lang="en-US" noProof="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F4A792-8CC7-DA4A-B401-40237D25E5FF}"/>
              </a:ext>
            </a:extLst>
          </p:cNvPr>
          <p:cNvSpPr>
            <a:spLocks noGrp="1"/>
          </p:cNvSpPr>
          <p:nvPr>
            <p:ph type="dt" sz="half" idx="10"/>
          </p:nvPr>
        </p:nvSpPr>
        <p:spPr/>
        <p:txBody>
          <a:bodyPr/>
          <a:lstStyle>
            <a:lvl1pPr>
              <a:defRPr/>
            </a:lvl1pPr>
          </a:lstStyle>
          <a:p>
            <a:fld id="{56C28BF9-1E8D-5842-9CBC-5606D0E61057}" type="datetime1">
              <a:rPr lang="en-US" altLang="en-US"/>
              <a:pPr/>
              <a:t>10/7/25</a:t>
            </a:fld>
            <a:endParaRPr lang="en-US" altLang="en-US"/>
          </a:p>
        </p:txBody>
      </p:sp>
      <p:sp>
        <p:nvSpPr>
          <p:cNvPr id="6" name="Footer Placeholder 4">
            <a:extLst>
              <a:ext uri="{FF2B5EF4-FFF2-40B4-BE49-F238E27FC236}">
                <a16:creationId xmlns:a16="http://schemas.microsoft.com/office/drawing/2014/main" id="{4DC77F29-BC6A-4D45-95EA-81AF086D7E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C1F3E7-D3C6-934A-96C9-722FEEFBC0CA}"/>
              </a:ext>
            </a:extLst>
          </p:cNvPr>
          <p:cNvSpPr>
            <a:spLocks noGrp="1"/>
          </p:cNvSpPr>
          <p:nvPr>
            <p:ph type="sldNum" sz="quarter" idx="12"/>
          </p:nvPr>
        </p:nvSpPr>
        <p:spPr/>
        <p:txBody>
          <a:bodyPr/>
          <a:lstStyle>
            <a:lvl1pPr>
              <a:defRPr/>
            </a:lvl1pPr>
          </a:lstStyle>
          <a:p>
            <a:fld id="{5208BD04-061B-994E-ACD2-8F06D9B9C44F}" type="slidenum">
              <a:rPr lang="en-US" altLang="en-US"/>
              <a:pPr/>
              <a:t>‹#›</a:t>
            </a:fld>
            <a:endParaRPr lang="en-US" altLang="en-US"/>
          </a:p>
        </p:txBody>
      </p:sp>
    </p:spTree>
    <p:extLst>
      <p:ext uri="{BB962C8B-B14F-4D97-AF65-F5344CB8AC3E}">
        <p14:creationId xmlns:p14="http://schemas.microsoft.com/office/powerpoint/2010/main" val="129639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5C287E-55EC-CE44-A7B1-8FBF90D02AC1}"/>
              </a:ext>
            </a:extLst>
          </p:cNvPr>
          <p:cNvSpPr>
            <a:spLocks noGrp="1"/>
          </p:cNvSpPr>
          <p:nvPr>
            <p:ph type="title"/>
          </p:nvPr>
        </p:nvSpPr>
        <p:spPr bwMode="auto">
          <a:xfrm>
            <a:off x="365125" y="385763"/>
            <a:ext cx="6584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7A36FA-EEEF-FE43-BEDF-371F79EC93CD}"/>
              </a:ext>
            </a:extLst>
          </p:cNvPr>
          <p:cNvSpPr>
            <a:spLocks noGrp="1"/>
          </p:cNvSpPr>
          <p:nvPr>
            <p:ph type="body" idx="1"/>
          </p:nvPr>
        </p:nvSpPr>
        <p:spPr bwMode="auto">
          <a:xfrm>
            <a:off x="365125" y="2239963"/>
            <a:ext cx="658495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19DDCBA-4982-7F42-A4F2-652ED99DEBC4}"/>
              </a:ext>
            </a:extLst>
          </p:cNvPr>
          <p:cNvSpPr>
            <a:spLocks noGrp="1"/>
          </p:cNvSpPr>
          <p:nvPr>
            <p:ph type="dt" sz="half" idx="2"/>
          </p:nvPr>
        </p:nvSpPr>
        <p:spPr>
          <a:xfrm>
            <a:off x="365125" y="8899525"/>
            <a:ext cx="1708150" cy="509588"/>
          </a:xfrm>
          <a:prstGeom prst="rect">
            <a:avLst/>
          </a:prstGeom>
        </p:spPr>
        <p:txBody>
          <a:bodyPr vert="horz" wrap="square" lIns="96661" tIns="48331" rIns="96661" bIns="48331" numCol="1" anchor="ctr" anchorCtr="0" compatLnSpc="1">
            <a:prstTxWarp prst="textNoShape">
              <a:avLst/>
            </a:prstTxWarp>
          </a:bodyPr>
          <a:lstStyle>
            <a:lvl1pPr>
              <a:defRPr sz="1300">
                <a:solidFill>
                  <a:srgbClr val="898989"/>
                </a:solidFill>
                <a:latin typeface="Calibri" panose="020F0502020204030204" pitchFamily="34" charset="0"/>
              </a:defRPr>
            </a:lvl1pPr>
          </a:lstStyle>
          <a:p>
            <a:fld id="{3DBC2FB6-2F66-664C-ABBE-6AF1BA195A91}" type="datetime1">
              <a:rPr lang="en-US" altLang="en-US"/>
              <a:pPr/>
              <a:t>10/7/25</a:t>
            </a:fld>
            <a:endParaRPr lang="en-US" altLang="en-US"/>
          </a:p>
        </p:txBody>
      </p:sp>
      <p:sp>
        <p:nvSpPr>
          <p:cNvPr id="5" name="Footer Placeholder 4">
            <a:extLst>
              <a:ext uri="{FF2B5EF4-FFF2-40B4-BE49-F238E27FC236}">
                <a16:creationId xmlns:a16="http://schemas.microsoft.com/office/drawing/2014/main" id="{2ADA9946-5699-224A-9ED4-CFDD0314E6E9}"/>
              </a:ext>
            </a:extLst>
          </p:cNvPr>
          <p:cNvSpPr>
            <a:spLocks noGrp="1"/>
          </p:cNvSpPr>
          <p:nvPr>
            <p:ph type="ftr" sz="quarter" idx="3"/>
          </p:nvPr>
        </p:nvSpPr>
        <p:spPr>
          <a:xfrm>
            <a:off x="2498725" y="8899525"/>
            <a:ext cx="2317750" cy="509588"/>
          </a:xfrm>
          <a:prstGeom prst="rect">
            <a:avLst/>
          </a:prstGeom>
        </p:spPr>
        <p:txBody>
          <a:bodyPr vert="horz" lIns="96661" tIns="48331" rIns="96661" bIns="48331" rtlCol="0" anchor="ctr"/>
          <a:lstStyle>
            <a:lvl1pPr algn="ctr" defTabSz="483306" fontAlgn="auto">
              <a:spcBef>
                <a:spcPts val="0"/>
              </a:spcBef>
              <a:spcAft>
                <a:spcPts val="0"/>
              </a:spcAft>
              <a:defRPr sz="13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B26A48D-CA6E-2444-8DC1-20A0986DFADE}"/>
              </a:ext>
            </a:extLst>
          </p:cNvPr>
          <p:cNvSpPr>
            <a:spLocks noGrp="1"/>
          </p:cNvSpPr>
          <p:nvPr>
            <p:ph type="sldNum" sz="quarter" idx="4"/>
          </p:nvPr>
        </p:nvSpPr>
        <p:spPr>
          <a:xfrm>
            <a:off x="5241925" y="8899525"/>
            <a:ext cx="1708150" cy="509588"/>
          </a:xfrm>
          <a:prstGeom prst="rect">
            <a:avLst/>
          </a:prstGeom>
        </p:spPr>
        <p:txBody>
          <a:bodyPr vert="horz" wrap="square" lIns="96661" tIns="48331" rIns="96661" bIns="48331" numCol="1" anchor="ctr" anchorCtr="0" compatLnSpc="1">
            <a:prstTxWarp prst="textNoShape">
              <a:avLst/>
            </a:prstTxWarp>
          </a:bodyPr>
          <a:lstStyle>
            <a:lvl1pPr algn="r">
              <a:defRPr sz="1300">
                <a:solidFill>
                  <a:srgbClr val="898989"/>
                </a:solidFill>
                <a:latin typeface="Calibri" panose="020F0502020204030204" pitchFamily="34" charset="0"/>
              </a:defRPr>
            </a:lvl1pPr>
          </a:lstStyle>
          <a:p>
            <a:fld id="{59DBAD71-85FB-1E48-9457-398E3DDA52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2600" rtl="0" eaLnBrk="0" fontAlgn="base" hangingPunct="0">
        <a:spcBef>
          <a:spcPct val="0"/>
        </a:spcBef>
        <a:spcAft>
          <a:spcPct val="0"/>
        </a:spcAft>
        <a:defRPr sz="4700" kern="1200">
          <a:solidFill>
            <a:schemeClr val="tx1"/>
          </a:solidFill>
          <a:latin typeface="+mj-lt"/>
          <a:ea typeface="ＭＳ Ｐゴシック" charset="-128"/>
          <a:cs typeface="ＭＳ Ｐゴシック" charset="-128"/>
        </a:defRPr>
      </a:lvl1pPr>
      <a:lvl2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2pPr>
      <a:lvl3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3pPr>
      <a:lvl4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4pPr>
      <a:lvl5pPr algn="ctr" defTabSz="482600" rtl="0" eaLnBrk="0" fontAlgn="base" hangingPunct="0">
        <a:spcBef>
          <a:spcPct val="0"/>
        </a:spcBef>
        <a:spcAft>
          <a:spcPct val="0"/>
        </a:spcAft>
        <a:defRPr sz="4700">
          <a:solidFill>
            <a:schemeClr val="tx1"/>
          </a:solidFill>
          <a:latin typeface="Calibri" charset="0"/>
          <a:ea typeface="ＭＳ Ｐゴシック" charset="-128"/>
          <a:cs typeface="ＭＳ Ｐゴシック" charset="-128"/>
        </a:defRPr>
      </a:lvl5pPr>
      <a:lvl6pPr marL="483306"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6pPr>
      <a:lvl7pPr marL="966612"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7pPr>
      <a:lvl8pPr marL="1449918"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8pPr>
      <a:lvl9pPr marL="1933224" algn="ctr" defTabSz="483306" rtl="0" fontAlgn="base">
        <a:spcBef>
          <a:spcPct val="0"/>
        </a:spcBef>
        <a:spcAft>
          <a:spcPct val="0"/>
        </a:spcAft>
        <a:defRPr sz="4700">
          <a:solidFill>
            <a:schemeClr val="tx1"/>
          </a:solidFill>
          <a:latin typeface="Calibri" charset="0"/>
          <a:ea typeface="ＭＳ Ｐゴシック" charset="-128"/>
          <a:cs typeface="ＭＳ Ｐゴシック" charset="-128"/>
        </a:defRPr>
      </a:lvl9pPr>
    </p:titleStyle>
    <p:bodyStyle>
      <a:lvl1pPr marL="361950" indent="-361950" algn="l" defTabSz="482600"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ＭＳ Ｐゴシック" charset="-128"/>
          <a:cs typeface="ＭＳ Ｐゴシック" charset="-128"/>
        </a:defRPr>
      </a:lvl1pPr>
      <a:lvl2pPr marL="784225" indent="-301625" algn="l" defTabSz="482600"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ＭＳ Ｐゴシック" charset="-128"/>
          <a:cs typeface="+mn-cs"/>
        </a:defRPr>
      </a:lvl2pPr>
      <a:lvl3pPr marL="1208088" indent="-241300" algn="l" defTabSz="482600"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ＭＳ Ｐゴシック" charset="-128"/>
          <a:cs typeface="+mn-cs"/>
        </a:defRPr>
      </a:lvl3pPr>
      <a:lvl4pPr marL="1690688" indent="-241300" algn="l" defTabSz="482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4pPr>
      <a:lvl5pPr marL="2174875" indent="-241300" algn="l" defTabSz="482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charset="-128"/>
          <a:cs typeface="+mn-cs"/>
        </a:defRPr>
      </a:lvl5pPr>
      <a:lvl6pPr marL="2658184" indent="-241653" algn="l" defTabSz="483306" rtl="0" eaLnBrk="1" latinLnBrk="0" hangingPunct="1">
        <a:spcBef>
          <a:spcPct val="20000"/>
        </a:spcBef>
        <a:buFont typeface="Arial"/>
        <a:buChar char="•"/>
        <a:defRPr sz="2100" kern="1200">
          <a:solidFill>
            <a:schemeClr val="tx1"/>
          </a:solidFill>
          <a:latin typeface="+mn-lt"/>
          <a:ea typeface="+mn-ea"/>
          <a:cs typeface="+mn-cs"/>
        </a:defRPr>
      </a:lvl6pPr>
      <a:lvl7pPr marL="3141490" indent="-241653" algn="l" defTabSz="483306" rtl="0" eaLnBrk="1" latinLnBrk="0" hangingPunct="1">
        <a:spcBef>
          <a:spcPct val="20000"/>
        </a:spcBef>
        <a:buFont typeface="Arial"/>
        <a:buChar char="•"/>
        <a:defRPr sz="2100" kern="1200">
          <a:solidFill>
            <a:schemeClr val="tx1"/>
          </a:solidFill>
          <a:latin typeface="+mn-lt"/>
          <a:ea typeface="+mn-ea"/>
          <a:cs typeface="+mn-cs"/>
        </a:defRPr>
      </a:lvl7pPr>
      <a:lvl8pPr marL="3624796" indent="-241653" algn="l" defTabSz="483306" rtl="0" eaLnBrk="1" latinLnBrk="0" hangingPunct="1">
        <a:spcBef>
          <a:spcPct val="20000"/>
        </a:spcBef>
        <a:buFont typeface="Arial"/>
        <a:buChar char="•"/>
        <a:defRPr sz="2100" kern="1200">
          <a:solidFill>
            <a:schemeClr val="tx1"/>
          </a:solidFill>
          <a:latin typeface="+mn-lt"/>
          <a:ea typeface="+mn-ea"/>
          <a:cs typeface="+mn-cs"/>
        </a:defRPr>
      </a:lvl8pPr>
      <a:lvl9pPr marL="4108102" indent="-241653" algn="l" defTabSz="483306"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andiego.edu/cas/chemistry-and-biochemistry/scholarships.php"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ABH015.jpg">
            <a:extLst>
              <a:ext uri="{FF2B5EF4-FFF2-40B4-BE49-F238E27FC236}">
                <a16:creationId xmlns:a16="http://schemas.microsoft.com/office/drawing/2014/main" id="{52EB0266-C41C-D846-B8B9-2D442D706A38}"/>
              </a:ext>
            </a:extLst>
          </p:cNvPr>
          <p:cNvPicPr>
            <a:picLocks noChangeAspect="1"/>
          </p:cNvPicPr>
          <p:nvPr/>
        </p:nvPicPr>
        <p:blipFill>
          <a:blip r:embed="rId2">
            <a:extLst>
              <a:ext uri="{28A0092B-C50C-407E-A947-70E740481C1C}">
                <a14:useLocalDpi xmlns:a14="http://schemas.microsoft.com/office/drawing/2010/main" val="0"/>
              </a:ext>
            </a:extLst>
          </a:blip>
          <a:srcRect l="26588" t="42882" r="10246" b="14114"/>
          <a:stretch>
            <a:fillRect/>
          </a:stretch>
        </p:blipFill>
        <p:spPr bwMode="auto">
          <a:xfrm>
            <a:off x="0" y="0"/>
            <a:ext cx="7315200" cy="6745288"/>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D3688A4-50F3-154C-94E0-1E97F0EE1A06}"/>
              </a:ext>
            </a:extLst>
          </p:cNvPr>
          <p:cNvSpPr txBox="1"/>
          <p:nvPr/>
        </p:nvSpPr>
        <p:spPr>
          <a:xfrm>
            <a:off x="130175" y="4367212"/>
            <a:ext cx="3703637" cy="866775"/>
          </a:xfrm>
          <a:prstGeom prst="rect">
            <a:avLst/>
          </a:prstGeom>
          <a:noFill/>
        </p:spPr>
        <p:txBody>
          <a:bodyPr wrap="none" lIns="96661" tIns="48331" rIns="96661" bIns="48331">
            <a:spAutoFit/>
          </a:bodyPr>
          <a:lstStyle/>
          <a:p>
            <a:pPr defTabSz="483306" fontAlgn="auto">
              <a:spcBef>
                <a:spcPts val="0"/>
              </a:spcBef>
              <a:spcAft>
                <a:spcPts val="0"/>
              </a:spcAft>
              <a:defRPr/>
            </a:pPr>
            <a:r>
              <a:rPr lang="en-US" sz="2500" b="1" dirty="0">
                <a:solidFill>
                  <a:schemeClr val="bg1"/>
                </a:solidFill>
                <a:latin typeface="Franklin Gothic Medium"/>
                <a:ea typeface="+mn-ea"/>
                <a:cs typeface="Franklin Gothic Medium"/>
              </a:rPr>
              <a:t>Alice B. Hayes Science </a:t>
            </a:r>
          </a:p>
          <a:p>
            <a:pPr defTabSz="483306" fontAlgn="auto">
              <a:spcBef>
                <a:spcPts val="0"/>
              </a:spcBef>
              <a:spcAft>
                <a:spcPts val="0"/>
              </a:spcAft>
              <a:defRPr/>
            </a:pPr>
            <a:r>
              <a:rPr lang="en-US" sz="2500" b="1" dirty="0">
                <a:solidFill>
                  <a:schemeClr val="bg1"/>
                </a:solidFill>
                <a:latin typeface="Franklin Gothic Medium"/>
                <a:ea typeface="+mn-ea"/>
                <a:cs typeface="Franklin Gothic Medium"/>
              </a:rPr>
              <a:t>Scholarships/Fellowships</a:t>
            </a:r>
          </a:p>
        </p:txBody>
      </p:sp>
      <p:sp>
        <p:nvSpPr>
          <p:cNvPr id="14339" name="TextBox 5">
            <a:extLst>
              <a:ext uri="{FF2B5EF4-FFF2-40B4-BE49-F238E27FC236}">
                <a16:creationId xmlns:a16="http://schemas.microsoft.com/office/drawing/2014/main" id="{D182A802-9447-8C4F-8459-B044D22BFD92}"/>
              </a:ext>
            </a:extLst>
          </p:cNvPr>
          <p:cNvSpPr txBox="1">
            <a:spLocks noChangeArrowheads="1"/>
          </p:cNvSpPr>
          <p:nvPr/>
        </p:nvSpPr>
        <p:spPr bwMode="auto">
          <a:xfrm>
            <a:off x="130175" y="5341937"/>
            <a:ext cx="7065963" cy="30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500" i="1" dirty="0">
                <a:solidFill>
                  <a:schemeClr val="bg1"/>
                </a:solidFill>
                <a:latin typeface="Calibri" panose="020F0502020204030204" pitchFamily="34" charset="0"/>
              </a:rPr>
              <a:t>June 2003 marked the grand opening of the Donald P. </a:t>
            </a:r>
            <a:r>
              <a:rPr lang="en-US" altLang="en-US" sz="1500" i="1" dirty="0" err="1">
                <a:solidFill>
                  <a:schemeClr val="bg1"/>
                </a:solidFill>
                <a:latin typeface="Calibri" panose="020F0502020204030204" pitchFamily="34" charset="0"/>
              </a:rPr>
              <a:t>Shiley</a:t>
            </a:r>
            <a:r>
              <a:rPr lang="en-US" altLang="en-US" sz="1500" i="1" dirty="0">
                <a:solidFill>
                  <a:schemeClr val="bg1"/>
                </a:solidFill>
                <a:latin typeface="Calibri" panose="020F0502020204030204" pitchFamily="34" charset="0"/>
              </a:rPr>
              <a:t> Center for Science and Technology, and the retirement of Dr. Alice B. Hayes, President of the University of San Diego.  As part of the opening of the </a:t>
            </a:r>
            <a:r>
              <a:rPr lang="en-US" altLang="en-US" sz="1500" i="1" dirty="0" err="1">
                <a:solidFill>
                  <a:schemeClr val="bg1"/>
                </a:solidFill>
                <a:latin typeface="Calibri" panose="020F0502020204030204" pitchFamily="34" charset="0"/>
              </a:rPr>
              <a:t>Shiley</a:t>
            </a:r>
            <a:r>
              <a:rPr lang="en-US" altLang="en-US" sz="1500" i="1" dirty="0">
                <a:solidFill>
                  <a:schemeClr val="bg1"/>
                </a:solidFill>
                <a:latin typeface="Calibri" panose="020F0502020204030204" pitchFamily="34" charset="0"/>
              </a:rPr>
              <a:t> Center, a scholarship fund in honor of Dr. Hayes was therefore established in support of students who display merit and majoring in Biology, Chemistry or Biochemistry, Environmental and Ocean Sciences, Biophysics or Physics.</a:t>
            </a:r>
            <a:endParaRPr lang="en-US" altLang="en-US" sz="1500" dirty="0">
              <a:solidFill>
                <a:schemeClr val="bg1"/>
              </a:solidFill>
              <a:latin typeface="Calibri" panose="020F0502020204030204" pitchFamily="34" charset="0"/>
            </a:endParaRPr>
          </a:p>
          <a:p>
            <a:pPr eaLnBrk="1" hangingPunct="1">
              <a:lnSpc>
                <a:spcPts val="638"/>
              </a:lnSpc>
            </a:pPr>
            <a:endParaRPr lang="en-US" altLang="en-US" sz="1700" b="1" dirty="0">
              <a:solidFill>
                <a:srgbClr val="10253F"/>
              </a:solidFill>
              <a:latin typeface="Calibri" panose="020F0502020204030204" pitchFamily="34" charset="0"/>
            </a:endParaRPr>
          </a:p>
          <a:p>
            <a:pPr eaLnBrk="1" hangingPunct="1"/>
            <a:r>
              <a:rPr lang="en-US" altLang="en-US" sz="1700" b="1" dirty="0">
                <a:solidFill>
                  <a:srgbClr val="10253F"/>
                </a:solidFill>
                <a:latin typeface="Calibri" panose="020F0502020204030204" pitchFamily="34" charset="0"/>
              </a:rPr>
              <a:t>If you are a …</a:t>
            </a:r>
            <a:endParaRPr lang="en-US" altLang="en-US" sz="1700" dirty="0">
              <a:solidFill>
                <a:srgbClr val="10253F"/>
              </a:solidFill>
              <a:latin typeface="Calibri" panose="020F0502020204030204" pitchFamily="34" charset="0"/>
            </a:endParaRPr>
          </a:p>
          <a:p>
            <a:pPr eaLnBrk="1" hangingPunct="1"/>
            <a:r>
              <a:rPr lang="en-US" altLang="en-US" sz="1500" dirty="0">
                <a:solidFill>
                  <a:srgbClr val="10253F"/>
                </a:solidFill>
                <a:latin typeface="Calibri" panose="020F0502020204030204" pitchFamily="34" charset="0"/>
              </a:rPr>
              <a:t>1. second or third year student at USD with a grade point average of 3.25 or higher;</a:t>
            </a:r>
          </a:p>
          <a:p>
            <a:pPr eaLnBrk="1" hangingPunct="1"/>
            <a:r>
              <a:rPr lang="en-US" altLang="en-US" sz="1500" dirty="0">
                <a:solidFill>
                  <a:srgbClr val="10253F"/>
                </a:solidFill>
                <a:latin typeface="Calibri" panose="020F0502020204030204" pitchFamily="34" charset="0"/>
              </a:rPr>
              <a:t>2. declared major in the Department of Biology, Chemistry and Biochemistry, Physics and Biophysics, and Environmental and Ocean Sciences</a:t>
            </a:r>
          </a:p>
          <a:p>
            <a:pPr eaLnBrk="1" hangingPunct="1"/>
            <a:endParaRPr lang="en-US" altLang="en-US" sz="1500" b="1" dirty="0">
              <a:solidFill>
                <a:srgbClr val="10253F"/>
              </a:solidFill>
              <a:latin typeface="Calibri" panose="020F0502020204030204" pitchFamily="34" charset="0"/>
            </a:endParaRPr>
          </a:p>
          <a:p>
            <a:pPr eaLnBrk="1" hangingPunct="1"/>
            <a:r>
              <a:rPr lang="en-US" altLang="en-US" sz="1700" b="1" dirty="0">
                <a:solidFill>
                  <a:srgbClr val="10253F"/>
                </a:solidFill>
                <a:latin typeface="Calibri" panose="020F0502020204030204" pitchFamily="34" charset="0"/>
              </a:rPr>
              <a:t>… you are eligible to earn a scholarship or research fellowship up to $6000!</a:t>
            </a:r>
          </a:p>
        </p:txBody>
      </p:sp>
      <p:sp>
        <p:nvSpPr>
          <p:cNvPr id="14341" name="TextBox 7">
            <a:extLst>
              <a:ext uri="{FF2B5EF4-FFF2-40B4-BE49-F238E27FC236}">
                <a16:creationId xmlns:a16="http://schemas.microsoft.com/office/drawing/2014/main" id="{FC3A78F7-2F79-3442-930E-65171112CA97}"/>
              </a:ext>
            </a:extLst>
          </p:cNvPr>
          <p:cNvSpPr txBox="1">
            <a:spLocks noChangeArrowheads="1"/>
          </p:cNvSpPr>
          <p:nvPr/>
        </p:nvSpPr>
        <p:spPr bwMode="auto">
          <a:xfrm>
            <a:off x="0" y="8457154"/>
            <a:ext cx="6090834" cy="11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82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b="1" dirty="0">
                <a:solidFill>
                  <a:srgbClr val="1E1C11"/>
                </a:solidFill>
                <a:latin typeface="Calibri" panose="020F0502020204030204" pitchFamily="34" charset="0"/>
              </a:rPr>
              <a:t>Application and more info at:</a:t>
            </a:r>
          </a:p>
          <a:p>
            <a:pPr algn="ctr" eaLnBrk="1" hangingPunct="1"/>
            <a:r>
              <a:rPr lang="en-US" altLang="en-US" sz="1400" b="1" dirty="0">
                <a:solidFill>
                  <a:srgbClr val="1E1C11"/>
                </a:solidFill>
                <a:latin typeface="Calibri" panose="020F0502020204030204" pitchFamily="34" charset="0"/>
                <a:hlinkClick r:id="rId3"/>
              </a:rPr>
              <a:t>https://</a:t>
            </a:r>
            <a:r>
              <a:rPr lang="en-US" altLang="en-US" sz="1400" b="1" dirty="0" err="1">
                <a:solidFill>
                  <a:srgbClr val="1E1C11"/>
                </a:solidFill>
                <a:latin typeface="Calibri" panose="020F0502020204030204" pitchFamily="34" charset="0"/>
                <a:hlinkClick r:id="rId3"/>
              </a:rPr>
              <a:t>www.sandiego.edu</a:t>
            </a:r>
            <a:r>
              <a:rPr lang="en-US" altLang="en-US" sz="1400" b="1" dirty="0">
                <a:solidFill>
                  <a:srgbClr val="1E1C11"/>
                </a:solidFill>
                <a:latin typeface="Calibri" panose="020F0502020204030204" pitchFamily="34" charset="0"/>
                <a:hlinkClick r:id="rId3"/>
              </a:rPr>
              <a:t>/</a:t>
            </a:r>
            <a:r>
              <a:rPr lang="en-US" altLang="en-US" sz="1400" b="1" dirty="0" err="1">
                <a:solidFill>
                  <a:srgbClr val="1E1C11"/>
                </a:solidFill>
                <a:latin typeface="Calibri" panose="020F0502020204030204" pitchFamily="34" charset="0"/>
                <a:hlinkClick r:id="rId3"/>
              </a:rPr>
              <a:t>cas</a:t>
            </a:r>
            <a:r>
              <a:rPr lang="en-US" altLang="en-US" sz="1400" b="1" dirty="0">
                <a:solidFill>
                  <a:srgbClr val="1E1C11"/>
                </a:solidFill>
                <a:latin typeface="Calibri" panose="020F0502020204030204" pitchFamily="34" charset="0"/>
                <a:hlinkClick r:id="rId3"/>
              </a:rPr>
              <a:t>/chemistry-and-biochemistry/</a:t>
            </a:r>
            <a:r>
              <a:rPr lang="en-US" altLang="en-US" sz="1400" b="1" dirty="0" err="1">
                <a:solidFill>
                  <a:srgbClr val="1E1C11"/>
                </a:solidFill>
                <a:latin typeface="Calibri" panose="020F0502020204030204" pitchFamily="34" charset="0"/>
                <a:hlinkClick r:id="rId3"/>
              </a:rPr>
              <a:t>scholarships.php</a:t>
            </a:r>
            <a:endParaRPr lang="en-US" altLang="en-US" sz="1400" b="1" dirty="0">
              <a:solidFill>
                <a:srgbClr val="1E1C11"/>
              </a:solidFill>
              <a:latin typeface="Calibri" panose="020F0502020204030204" pitchFamily="34" charset="0"/>
            </a:endParaRPr>
          </a:p>
          <a:p>
            <a:pPr algn="ctr" eaLnBrk="1" hangingPunct="1"/>
            <a:r>
              <a:rPr lang="en-US" altLang="en-US" sz="1800" b="1" u="sng" dirty="0">
                <a:solidFill>
                  <a:srgbClr val="1E1C11"/>
                </a:solidFill>
                <a:latin typeface="Calibri" panose="020F0502020204030204" pitchFamily="34" charset="0"/>
              </a:rPr>
              <a:t>APPLICATION DEADLINE</a:t>
            </a:r>
            <a:r>
              <a:rPr lang="en-US" altLang="en-US" sz="1800" b="1" dirty="0">
                <a:solidFill>
                  <a:srgbClr val="1E1C11"/>
                </a:solidFill>
                <a:latin typeface="Calibri" panose="020F0502020204030204" pitchFamily="34" charset="0"/>
              </a:rPr>
              <a:t>:  DECEMBER 3, 2025</a:t>
            </a:r>
          </a:p>
          <a:p>
            <a:pPr eaLnBrk="1" hangingPunct="1"/>
            <a:endParaRPr lang="en-US" altLang="en-US" sz="1800" dirty="0">
              <a:latin typeface="Calibri" panose="020F0502020204030204" pitchFamily="34" charset="0"/>
            </a:endParaRPr>
          </a:p>
        </p:txBody>
      </p:sp>
      <p:pic>
        <p:nvPicPr>
          <p:cNvPr id="14342" name="Picture 8" descr="USD 1c Logo 281.tif">
            <a:extLst>
              <a:ext uri="{FF2B5EF4-FFF2-40B4-BE49-F238E27FC236}">
                <a16:creationId xmlns:a16="http://schemas.microsoft.com/office/drawing/2014/main" id="{1B47D238-8438-574B-B19D-720794A5A6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3325" y="0"/>
            <a:ext cx="103663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68BDB3A-DDF0-D28E-A2DB-01AC465E6420}"/>
              </a:ext>
            </a:extLst>
          </p:cNvPr>
          <p:cNvPicPr>
            <a:picLocks noChangeAspect="1"/>
          </p:cNvPicPr>
          <p:nvPr/>
        </p:nvPicPr>
        <p:blipFill>
          <a:blip r:embed="rId5"/>
          <a:stretch>
            <a:fillRect/>
          </a:stretch>
        </p:blipFill>
        <p:spPr>
          <a:xfrm>
            <a:off x="5996305" y="8334534"/>
            <a:ext cx="1188720" cy="11887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8C52FE-022A-F745-B3B0-5BCCA286A68D}">
  <we:reference id="wa104051163" version="1.2.0.3" store="en-US" storeType="OMEX"/>
  <we:alternateReferences>
    <we:reference id="WA104051163" version="1.2.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211</TotalTime>
  <Words>183</Words>
  <Application>Microsoft Macintosh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Medium</vt:lpstr>
      <vt:lpstr>Office Theme</vt:lpstr>
      <vt:lpstr>PowerPoint Presentation</vt:lpstr>
    </vt:vector>
  </TitlesOfParts>
  <Company>University of San Diego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 Dwyer</dc:creator>
  <cp:lastModifiedBy>Joan Lorraine Schellinger</cp:lastModifiedBy>
  <cp:revision>60</cp:revision>
  <cp:lastPrinted>2009-11-30T18:52:33Z</cp:lastPrinted>
  <dcterms:created xsi:type="dcterms:W3CDTF">2010-09-22T19:53:39Z</dcterms:created>
  <dcterms:modified xsi:type="dcterms:W3CDTF">2025-10-07T22:23:32Z</dcterms:modified>
</cp:coreProperties>
</file>