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4051-1084-14DD-7E7F-CE1C69B72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ED27E-4E3A-82A4-55D2-583C8FCCE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BE4F7-007C-C370-81E4-82EB0B37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CE541-7146-F8F0-14D6-4E70F14F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BFDDA-B9CF-3D30-51D7-7B1D3910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2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451F-D7F4-7EC4-7160-55A59F744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C6748-F0A7-AD08-1E2A-1B03197AF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8AA86-F4A8-6C0D-3700-95DC5B992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3DCB9-A5B7-FE30-CE9C-C2EA2DDDC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B5EB3-2397-8D19-E079-88BDF299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4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BA659E-F395-51F0-EEC2-2F5C0F1B2B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CABDB-1EED-8EC0-2DDB-8B399E40A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E16AE-9FDC-26BA-BBA9-EA77D29B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0DB9A-5242-4151-0109-74EAA063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26EFF-24D0-7D64-3A08-63A90C690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0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CC32B-5A03-BF95-3A21-804D338D3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9F09D-6C05-2E93-A308-79E4FFC70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A7A6F-D641-8794-ED5C-FD90095C5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66E78-096A-CC26-4246-B402A5809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7C00F-CF39-C240-D95E-1A827AFA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D4DC9-5F0D-EFD9-C789-B4EE019B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A84BA-8B8C-B367-6BCD-CADEAA8EB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CB61-4137-B206-FD6A-5DEF9145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8CA3D-D1C8-4EE6-A3BB-8A369F27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EF1DB-2527-1525-CD4F-CDD05B6A2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0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C337-C4FA-FF4F-EA0C-B6BF17FDE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C07B8-4E7A-1AD6-E4A7-144C2EED3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DB1D8-DA45-F213-D6D7-4344CEEB8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F3D54-15F9-6C58-29A9-93B58141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D33C5-BF3D-166F-FBD7-932713706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10F32-E31C-CB9A-6BA4-D72F3078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3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0D6BD-9BAE-5D63-4A1F-366C29D20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017EB-8CFC-653C-0133-11B3AE3DE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A8220E-6C40-A61F-CB86-01A1A0890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348DA7-51BD-786A-A90B-F8F95E91F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FFA80F-E56A-7D9D-0223-BD6718974F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558472-CFA2-EE2C-74C6-C64C72E5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C87E0-A755-8ABA-703D-DD8C6B6C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7D4B3-8101-826A-C7CB-D61025A2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2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F4180-DAA0-F6E0-37B0-38E3B299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F282D-72C9-A036-DE8E-5E771B8B7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713001-C4C6-9902-EE0C-A6A54F02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12E7D9-FE48-5824-F7C5-91273E107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8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F4B6B-93A6-6F64-9ECA-4270FA19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FAECF5-1802-1538-A46C-ECF310A9D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07EE0-0E67-9DC0-3F91-5300773DA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3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CC999-F8FE-7C17-7014-A326B02B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600F-D9A3-A128-6126-70F124247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F41C1-149F-BF0C-3F39-96EFE955B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8489E-1A3C-B558-4823-88A1FD011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4F1BD-7BDD-1707-240A-2B8960A6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E3C83-645B-2AF8-66A5-EFC4769B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7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5A660-13A8-0592-4A79-D2B018FE9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AC6463-0C9E-1DB5-99D7-20607F129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60A120-85A7-F993-9DB0-459B2F557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EE1A6-38AE-052B-B10F-D89F5CA07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BDEC1-B144-D031-18C6-A64D6433F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7BBAC-FE29-181F-8CDD-759A896C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0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84C0F-8B14-79DB-6CE9-143908B31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4A8B2-66C4-A7E3-8459-C08F24ED4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9E968-EB99-ECCC-36C8-77969B15A7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35399-7C2E-4BB4-9450-173932419A8D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C9B99-D975-F7B0-D8D5-87646789E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D4F46-DAAD-B8F4-B82E-0147D0F61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689976-EF03-45C9-9675-4F614BDC2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0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AB121-D29A-8045-E603-36107C53B1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93FA0-9EBB-E2F3-C466-DF397356C0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02D3B9-CF32-9BE7-A08D-CF3670B4C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University of San Diego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Lacey Pollack</dc:creator>
  <cp:lastModifiedBy>Lacey Pollack</cp:lastModifiedBy>
  <cp:revision>1</cp:revision>
  <dcterms:created xsi:type="dcterms:W3CDTF">2026-02-03T21:34:27Z</dcterms:created>
  <dcterms:modified xsi:type="dcterms:W3CDTF">2026-02-03T21:40:07Z</dcterms:modified>
</cp:coreProperties>
</file>