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0383-3FA0-E7C8-19AE-4B00C19C5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C0CBF-C7DE-2C65-6ABA-ACDC5D2C0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4D91E-4B43-6A53-F650-FBFE9FA3C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5BB4-75A2-40AD-AE93-6A582AB6865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4AF16-7BA4-19F2-575D-0347A30F1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CC3D1-F82D-F83A-D076-AD6BB332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7DB-AB5C-4402-AF68-4FAFBD853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5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81DF-7F44-EF1E-FB3F-BABECBEE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C0840-1C8B-ECF1-DFC5-F2982C998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26355-64A7-B470-68A7-0C2764A5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5BB4-75A2-40AD-AE93-6A582AB6865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09D2C-F3D6-D9BE-FA56-E4383AE19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FDDAF-1172-CF74-A054-6EF76FF8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7DB-AB5C-4402-AF68-4FAFBD853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5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43BADC-EDA4-EB91-C619-188F98D46B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97056-2FA8-CFE0-CD31-28FD71A10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05395-EF1D-BA3A-8CB8-61878841F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5BB4-75A2-40AD-AE93-6A582AB6865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3CD8C-16B1-FFFB-CB2F-9ADA53B0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43CB5-480C-E726-623A-573BA343E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7DB-AB5C-4402-AF68-4FAFBD853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4450-4810-04A6-291B-82BB8B79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E1028-02F5-7DB1-5FDD-B5C4C4960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4076E-EED6-31A1-167A-E8EA3E32B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5BB4-75A2-40AD-AE93-6A582AB6865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FBAD1-16C5-F368-0030-8F03F03C7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7E9D0-8BA8-628F-A3EB-CC437FA13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7DB-AB5C-4402-AF68-4FAFBD853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8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A2F3-BF55-5CCD-1632-769BF2C3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82B74-BF7D-B5C3-A300-429CEFD41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DD6DD-0D3B-9930-2AFF-81B525561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5BB4-75A2-40AD-AE93-6A582AB6865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3DBA5-C2F0-1958-DF49-4EBE0B53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DFBC1-B4AD-49A9-2E7A-08A72057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7DB-AB5C-4402-AF68-4FAFBD853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2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F7F7A-3D01-9640-EB9E-61ED93DBA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BB4CC-CF20-0CAE-3081-C4161D5F7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7C93B-15CB-E004-D47D-3D94627C7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27E10-554D-01F4-E56D-ADB51C4B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5BB4-75A2-40AD-AE93-6A582AB6865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2DFDE-7F07-A211-574D-0E74B06C0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F56DC-E87B-9960-E073-353DAA46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7DB-AB5C-4402-AF68-4FAFBD853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2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75E99-7F72-7005-5F30-AA2D0290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D1C22-F16E-1C12-950A-162BD67BE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9A8AC-ED04-C8A9-633D-A236C0710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F5378B-BD52-C5EE-14CD-A5B225140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33B6B-EE4A-05A0-4A17-6BD67AB2B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6473B3-308E-1713-8D14-FEC01DC1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5BB4-75A2-40AD-AE93-6A582AB6865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20F938-7351-F68E-EABF-10F88EBC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091EB3-291E-62CA-6AF9-72C96D68B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7DB-AB5C-4402-AF68-4FAFBD853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8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233BD-2DE9-CC45-12F2-359AB1FFC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6A644-2784-9B91-1D62-F0F986CBE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5BB4-75A2-40AD-AE93-6A582AB6865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75793-3BE5-3ED1-80E5-F8D1A5162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13D768-8C98-A23F-CCE2-6FE18B4E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7DB-AB5C-4402-AF68-4FAFBD853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1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303FFD-19CB-E569-B800-AF66C304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5BB4-75A2-40AD-AE93-6A582AB6865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CFA874-63B1-7458-5BB4-2E95372A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74762-59B2-192A-E520-9665DB25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7DB-AB5C-4402-AF68-4FAFBD853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9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DD9CC-D3E7-712F-2623-4C6F5BBE1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3A605-0A33-30F2-FA5E-7332B1F92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6B362-60DE-78F6-AEEA-F306686A1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C9188-0687-483A-9CA6-1A04BD491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5BB4-75A2-40AD-AE93-6A582AB6865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FAC06-5A82-DDA2-FFB0-6FB4FDBB7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76CCB-4BAB-D2CD-B735-BE14A535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7DB-AB5C-4402-AF68-4FAFBD853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0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F965E-CF29-38FF-6D27-A33EDF6C1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6B9225-2D97-FF08-B31F-03C1C034F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9E0E6-5EFA-93C9-E781-01650EFE9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05553-FFDA-79DA-DC38-04A9BCB27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5BB4-75A2-40AD-AE93-6A582AB6865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848EF-E5D8-AFD7-261C-FB72CD87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D484-EDB1-5A7A-5C09-A9A05B14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7DB-AB5C-4402-AF68-4FAFBD853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85D7C3-057D-018F-FD0F-F7A499088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C4384-7C55-B27E-5E6A-8F8328D0B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FE5E4-7846-A836-2629-31FA74EE7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2E5BB4-75A2-40AD-AE93-6A582AB6865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80494-DA45-DFFE-CC23-E8E87B6A8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23245-C04E-69FE-A25F-7279B614F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6217DB-AB5C-4402-AF68-4FAFBD853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1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F2E5F-297D-DBED-E585-C4E3737C7C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A8A744-5C0D-AFC3-E19C-A96D60DDCA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close-up of a website&#10;&#10;Description automatically generated">
            <a:extLst>
              <a:ext uri="{FF2B5EF4-FFF2-40B4-BE49-F238E27FC236}">
                <a16:creationId xmlns:a16="http://schemas.microsoft.com/office/drawing/2014/main" id="{94AB40B5-8FEB-3F23-72A7-A1F1FF46F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82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>University of San Diego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Lacey Pollack</dc:creator>
  <cp:lastModifiedBy>Lacey Pollack</cp:lastModifiedBy>
  <cp:revision>2</cp:revision>
  <dcterms:created xsi:type="dcterms:W3CDTF">2025-02-05T20:20:58Z</dcterms:created>
  <dcterms:modified xsi:type="dcterms:W3CDTF">2025-02-05T20:29:55Z</dcterms:modified>
</cp:coreProperties>
</file>